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52CF9-7272-4B6E-B3DA-FF46E1E06A10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32478-DFEC-41B7-B2C1-090B076B68D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71480"/>
            <a:ext cx="3871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http://faculty.mu.edu.sa/asalkhaswneh</a:t>
            </a:r>
            <a:endParaRPr lang="fr-FR" dirty="0"/>
          </a:p>
        </p:txBody>
      </p:sp>
      <p:pic>
        <p:nvPicPr>
          <p:cNvPr id="1026" name="Picture 2" descr="C:\Users\Nihel\Desktop\ELGHAT\Nouveau dossier\adel khasawna\adel khasaw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93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2015-04-04T19:56:54Z</dcterms:created>
  <dcterms:modified xsi:type="dcterms:W3CDTF">2015-04-04T19:58:09Z</dcterms:modified>
</cp:coreProperties>
</file>