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22AA9-ADBA-474F-9287-E39D50C756DE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CE08F-57B4-49A2-997D-1829105095E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7158" y="571480"/>
            <a:ext cx="3661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http://faculty.mu.edu.sa/aabdelgadir</a:t>
            </a:r>
            <a:endParaRPr lang="fr-FR" dirty="0"/>
          </a:p>
        </p:txBody>
      </p:sp>
      <p:pic>
        <p:nvPicPr>
          <p:cNvPr id="1026" name="Picture 2" descr="C:\Users\Nihel\Desktop\ELGHAT\Nouveau dossier\abdelkader abdelkader\abdelkader abdelka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8"/>
            <a:ext cx="9144000" cy="27441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2015-04-04T19:10:53Z</dcterms:created>
  <dcterms:modified xsi:type="dcterms:W3CDTF">2015-04-04T19:11:54Z</dcterms:modified>
</cp:coreProperties>
</file>