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faculty.mu.edu.sa/aalharb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043608" y="1524365"/>
            <a:ext cx="374121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2"/>
              </a:rPr>
              <a:t>http://faculty.mu.edu.sa/aalharbi</a:t>
            </a: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Image 3" descr="abdallah elharb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140968"/>
            <a:ext cx="5276850" cy="160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</cp:revision>
  <dcterms:created xsi:type="dcterms:W3CDTF">2015-04-10T09:16:03Z</dcterms:created>
  <dcterms:modified xsi:type="dcterms:W3CDTF">2015-04-10T10:55:59Z</dcterms:modified>
</cp:coreProperties>
</file>