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8CC0-972E-4E65-8EA8-2BC7994CEA6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FB4B-4FA9-4B4D-893A-5C366274384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73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http://faculty.mu.edu.sa/aamohamed</a:t>
            </a:r>
            <a:endParaRPr lang="fr-FR" dirty="0"/>
          </a:p>
        </p:txBody>
      </p:sp>
      <p:pic>
        <p:nvPicPr>
          <p:cNvPr id="1026" name="Picture 2" descr="C:\Users\Nihel\Desktop\ELGHAT\Nouveau dossier\abd elmonom hamed\abd elmonom h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6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2015-04-04T19:14:36Z</dcterms:created>
  <dcterms:modified xsi:type="dcterms:W3CDTF">2015-04-04T19:15:13Z</dcterms:modified>
</cp:coreProperties>
</file>