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5201563" cy="36009263"/>
  <p:notesSz cx="6716713" cy="923925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n-ea"/>
        <a:cs typeface="+mn-cs"/>
      </a:defRPr>
    </a:lvl1pPr>
    <a:lvl2pPr marL="392113" indent="65088" algn="l" rtl="0" eaLnBrk="0" fontAlgn="base" hangingPunct="0">
      <a:spcBef>
        <a:spcPct val="0"/>
      </a:spcBef>
      <a:spcAft>
        <a:spcPct val="0"/>
      </a:spcAft>
      <a:defRPr sz="2400" kern="1200">
        <a:solidFill>
          <a:schemeClr val="tx1"/>
        </a:solidFill>
        <a:latin typeface="Arial" pitchFamily="34" charset="0"/>
        <a:ea typeface="+mn-ea"/>
        <a:cs typeface="+mn-cs"/>
      </a:defRPr>
    </a:lvl2pPr>
    <a:lvl3pPr marL="784225" indent="130175" algn="l" rtl="0" eaLnBrk="0" fontAlgn="base" hangingPunct="0">
      <a:spcBef>
        <a:spcPct val="0"/>
      </a:spcBef>
      <a:spcAft>
        <a:spcPct val="0"/>
      </a:spcAft>
      <a:defRPr sz="2400" kern="1200">
        <a:solidFill>
          <a:schemeClr val="tx1"/>
        </a:solidFill>
        <a:latin typeface="Arial" pitchFamily="34" charset="0"/>
        <a:ea typeface="+mn-ea"/>
        <a:cs typeface="+mn-cs"/>
      </a:defRPr>
    </a:lvl3pPr>
    <a:lvl4pPr marL="1176338" indent="195263" algn="l" rtl="0" eaLnBrk="0" fontAlgn="base" hangingPunct="0">
      <a:spcBef>
        <a:spcPct val="0"/>
      </a:spcBef>
      <a:spcAft>
        <a:spcPct val="0"/>
      </a:spcAft>
      <a:defRPr sz="2400" kern="1200">
        <a:solidFill>
          <a:schemeClr val="tx1"/>
        </a:solidFill>
        <a:latin typeface="Arial" pitchFamily="34" charset="0"/>
        <a:ea typeface="+mn-ea"/>
        <a:cs typeface="+mn-cs"/>
      </a:defRPr>
    </a:lvl4pPr>
    <a:lvl5pPr marL="1568450" indent="260350" algn="l"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FF7C80"/>
    <a:srgbClr val="500000"/>
    <a:srgbClr val="FFFF99"/>
    <a:srgbClr val="003366"/>
    <a:srgbClr val="FFFF66"/>
    <a:srgbClr val="006666"/>
    <a:srgbClr val="99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51" autoAdjust="0"/>
    <p:restoredTop sz="94660"/>
  </p:normalViewPr>
  <p:slideViewPr>
    <p:cSldViewPr>
      <p:cViewPr>
        <p:scale>
          <a:sx n="25" d="100"/>
          <a:sy n="25" d="100"/>
        </p:scale>
        <p:origin x="-630" y="-78"/>
      </p:cViewPr>
      <p:guideLst>
        <p:guide orient="horz" pos="5356"/>
        <p:guide pos="66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2127250" y="685800"/>
            <a:ext cx="245110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pPr>
              <a:defRPr/>
            </a:pPr>
            <a:fld id="{AF0CADFF-121E-49C1-B25C-E99F5746C64D}" type="slidenum">
              <a:rPr lang="en-US"/>
              <a:pPr>
                <a:defRPr/>
              </a:pPr>
              <a:t>‹#›</a:t>
            </a:fld>
            <a:endParaRPr lang="en-US"/>
          </a:p>
        </p:txBody>
      </p:sp>
    </p:spTree>
    <p:extLst>
      <p:ext uri="{BB962C8B-B14F-4D97-AF65-F5344CB8AC3E}">
        <p14:creationId xmlns="" xmlns:p14="http://schemas.microsoft.com/office/powerpoint/2010/main" val="36838877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92113"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84225"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176338"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56845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961845" algn="l" defTabSz="784738" rtl="0" eaLnBrk="1" latinLnBrk="0" hangingPunct="1">
      <a:defRPr sz="1000" kern="1200">
        <a:solidFill>
          <a:schemeClr val="tx1"/>
        </a:solidFill>
        <a:latin typeface="+mn-lt"/>
        <a:ea typeface="+mn-ea"/>
        <a:cs typeface="+mn-cs"/>
      </a:defRPr>
    </a:lvl6pPr>
    <a:lvl7pPr marL="2354214" algn="l" defTabSz="784738" rtl="0" eaLnBrk="1" latinLnBrk="0" hangingPunct="1">
      <a:defRPr sz="1000" kern="1200">
        <a:solidFill>
          <a:schemeClr val="tx1"/>
        </a:solidFill>
        <a:latin typeface="+mn-lt"/>
        <a:ea typeface="+mn-ea"/>
        <a:cs typeface="+mn-cs"/>
      </a:defRPr>
    </a:lvl7pPr>
    <a:lvl8pPr marL="2746583" algn="l" defTabSz="784738" rtl="0" eaLnBrk="1" latinLnBrk="0" hangingPunct="1">
      <a:defRPr sz="1000" kern="1200">
        <a:solidFill>
          <a:schemeClr val="tx1"/>
        </a:solidFill>
        <a:latin typeface="+mn-lt"/>
        <a:ea typeface="+mn-ea"/>
        <a:cs typeface="+mn-cs"/>
      </a:defRPr>
    </a:lvl8pPr>
    <a:lvl9pPr marL="3138952" algn="l" defTabSz="784738"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Image Placeholder 1"/>
          <p:cNvSpPr>
            <a:spLocks noGrp="1" noRot="1" noChangeAspect="1" noTextEdit="1"/>
          </p:cNvSpPr>
          <p:nvPr>
            <p:ph type="sldImg"/>
          </p:nvPr>
        </p:nvSpPr>
        <p:spPr>
          <a:ln/>
        </p:spPr>
      </p:sp>
      <p:sp>
        <p:nvSpPr>
          <p:cNvPr id="3075" name="Notes Placeholder 2"/>
          <p:cNvSpPr>
            <a:spLocks noGrp="1"/>
          </p:cNvSpPr>
          <p:nvPr>
            <p:ph type="body" idx="1"/>
          </p:nvPr>
        </p:nvSpPr>
        <p:spPr>
          <a:noFill/>
          <a:ln/>
        </p:spPr>
        <p:txBody>
          <a:bodyPr/>
          <a:lstStyle/>
          <a:p>
            <a:endParaRPr lang="en-US" dirty="0" smtClean="0"/>
          </a:p>
        </p:txBody>
      </p:sp>
      <p:sp>
        <p:nvSpPr>
          <p:cNvPr id="3076" name="Slide Number Placeholder 3"/>
          <p:cNvSpPr>
            <a:spLocks noGrp="1"/>
          </p:cNvSpPr>
          <p:nvPr>
            <p:ph type="sldNum" sz="quarter" idx="5"/>
          </p:nvPr>
        </p:nvSpPr>
        <p:spPr>
          <a:noFill/>
        </p:spPr>
        <p:txBody>
          <a:bodyPr/>
          <a:lstStyle/>
          <a:p>
            <a:fld id="{4D6955C7-3A4B-4ACE-8F71-4CC769765D38}"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117" y="11186472"/>
            <a:ext cx="21421329" cy="7718131"/>
          </a:xfrm>
          <a:prstGeom prst="rect">
            <a:avLst/>
          </a:prstGeom>
        </p:spPr>
        <p:txBody>
          <a:bodyPr lIns="78474" tIns="39237" rIns="78474" bIns="39237"/>
          <a:lstStyle/>
          <a:p>
            <a:r>
              <a:rPr lang="en-US" smtClean="0"/>
              <a:t>Click to edit Master title style</a:t>
            </a:r>
            <a:endParaRPr lang="en-US"/>
          </a:p>
        </p:txBody>
      </p:sp>
      <p:sp>
        <p:nvSpPr>
          <p:cNvPr id="3" name="Subtitle 2"/>
          <p:cNvSpPr>
            <a:spLocks noGrp="1"/>
          </p:cNvSpPr>
          <p:nvPr>
            <p:ph type="subTitle" idx="1"/>
          </p:nvPr>
        </p:nvSpPr>
        <p:spPr>
          <a:xfrm>
            <a:off x="3780235" y="20404989"/>
            <a:ext cx="17641094" cy="9202888"/>
          </a:xfrm>
          <a:prstGeom prst="rect">
            <a:avLst/>
          </a:prstGeom>
        </p:spPr>
        <p:txBody>
          <a:bodyPr lIns="78474" tIns="39237" rIns="78474" bIns="39237"/>
          <a:lstStyle>
            <a:lvl1pPr marL="0" indent="0" algn="ctr">
              <a:buNone/>
              <a:defRPr/>
            </a:lvl1pPr>
            <a:lvl2pPr marL="392369" indent="0" algn="ctr">
              <a:buNone/>
              <a:defRPr/>
            </a:lvl2pPr>
            <a:lvl3pPr marL="784738" indent="0" algn="ctr">
              <a:buNone/>
              <a:defRPr/>
            </a:lvl3pPr>
            <a:lvl4pPr marL="1177107" indent="0" algn="ctr">
              <a:buNone/>
              <a:defRPr/>
            </a:lvl4pPr>
            <a:lvl5pPr marL="1569476" indent="0" algn="ctr">
              <a:buNone/>
              <a:defRPr/>
            </a:lvl5pPr>
            <a:lvl6pPr marL="1961845" indent="0" algn="ctr">
              <a:buNone/>
              <a:defRPr/>
            </a:lvl6pPr>
            <a:lvl7pPr marL="2354214" indent="0" algn="ctr">
              <a:buNone/>
              <a:defRPr/>
            </a:lvl7pPr>
            <a:lvl8pPr marL="2746583" indent="0" algn="ctr">
              <a:buNone/>
              <a:defRPr/>
            </a:lvl8pPr>
            <a:lvl9pPr marL="3138952"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8401901"/>
            <a:ext cx="22681407" cy="23765228"/>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1133" y="1441778"/>
            <a:ext cx="5670352" cy="30725351"/>
          </a:xfrm>
          <a:prstGeom prst="rect">
            <a:avLst/>
          </a:prstGeom>
        </p:spPr>
        <p:txBody>
          <a:bodyPr vert="eaVert"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1441778"/>
            <a:ext cx="16871046" cy="30725351"/>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idx="1"/>
          </p:nvPr>
        </p:nvSpPr>
        <p:spPr>
          <a:xfrm>
            <a:off x="1260078" y="8401901"/>
            <a:ext cx="22681407" cy="23765228"/>
          </a:xfrm>
          <a:prstGeom prst="rect">
            <a:avLst/>
          </a:prstGeom>
        </p:spPr>
        <p:txBody>
          <a:bodyPr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749" y="23138765"/>
            <a:ext cx="21421329" cy="7152882"/>
          </a:xfrm>
          <a:prstGeom prst="rect">
            <a:avLst/>
          </a:prstGeom>
        </p:spPr>
        <p:txBody>
          <a:bodyPr lIns="78474" tIns="39237" rIns="78474" bIns="39237"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1990749" y="15261739"/>
            <a:ext cx="21421329" cy="7877026"/>
          </a:xfrm>
          <a:prstGeom prst="rect">
            <a:avLst/>
          </a:prstGeom>
        </p:spPr>
        <p:txBody>
          <a:bodyPr lIns="78474" tIns="39237" rIns="78474" bIns="39237" anchor="b"/>
          <a:lstStyle>
            <a:lvl1pPr marL="0" indent="0">
              <a:buNone/>
              <a:defRPr sz="1700"/>
            </a:lvl1pPr>
            <a:lvl2pPr marL="392369" indent="0">
              <a:buNone/>
              <a:defRPr sz="1500"/>
            </a:lvl2pPr>
            <a:lvl3pPr marL="784738" indent="0">
              <a:buNone/>
              <a:defRPr sz="1400"/>
            </a:lvl3pPr>
            <a:lvl4pPr marL="1177107" indent="0">
              <a:buNone/>
              <a:defRPr sz="1200"/>
            </a:lvl4pPr>
            <a:lvl5pPr marL="1569476" indent="0">
              <a:buNone/>
              <a:defRPr sz="1200"/>
            </a:lvl5pPr>
            <a:lvl6pPr marL="1961845" indent="0">
              <a:buNone/>
              <a:defRPr sz="1200"/>
            </a:lvl6pPr>
            <a:lvl7pPr marL="2354214" indent="0">
              <a:buNone/>
              <a:defRPr sz="1200"/>
            </a:lvl7pPr>
            <a:lvl8pPr marL="2746583" indent="0">
              <a:buNone/>
              <a:defRPr sz="1200"/>
            </a:lvl8pPr>
            <a:lvl9pPr marL="3138952" indent="0">
              <a:buNone/>
              <a:defRPr sz="12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sz="half" idx="1"/>
          </p:nvPr>
        </p:nvSpPr>
        <p:spPr>
          <a:xfrm>
            <a:off x="1260078"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670786"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079" y="8060667"/>
            <a:ext cx="11135066"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1260079" y="11419604"/>
            <a:ext cx="11135066"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2044" y="8060667"/>
            <a:ext cx="11139441"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12802044" y="11419604"/>
            <a:ext cx="11139441"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33963"/>
            <a:ext cx="8291140" cy="6101830"/>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9853111" y="1433963"/>
            <a:ext cx="14088374" cy="30733166"/>
          </a:xfrm>
          <a:prstGeom prst="rect">
            <a:avLst/>
          </a:prstGeom>
        </p:spPr>
        <p:txBody>
          <a:bodyPr lIns="78474" tIns="39237" rIns="78474" bIns="39237"/>
          <a:lstStyle>
            <a:lvl1pPr>
              <a:defRPr sz="27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078" y="7535793"/>
            <a:ext cx="8291140" cy="24631336"/>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682" y="25207005"/>
            <a:ext cx="15120938" cy="2974724"/>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4939682" y="3216973"/>
            <a:ext cx="15120938" cy="21605819"/>
          </a:xfrm>
          <a:prstGeom prst="rect">
            <a:avLst/>
          </a:prstGeom>
        </p:spPr>
        <p:txBody>
          <a:bodyPr lIns="78474" tIns="39237" rIns="78474" bIns="39237"/>
          <a:lstStyle>
            <a:lvl1pPr marL="0" indent="0">
              <a:buNone/>
              <a:defRPr sz="2700"/>
            </a:lvl1pPr>
            <a:lvl2pPr marL="392369" indent="0">
              <a:buNone/>
              <a:defRPr sz="2400"/>
            </a:lvl2pPr>
            <a:lvl3pPr marL="784738" indent="0">
              <a:buNone/>
              <a:defRPr sz="2100"/>
            </a:lvl3pPr>
            <a:lvl4pPr marL="1177107" indent="0">
              <a:buNone/>
              <a:defRPr sz="1700"/>
            </a:lvl4pPr>
            <a:lvl5pPr marL="1569476" indent="0">
              <a:buNone/>
              <a:defRPr sz="1700"/>
            </a:lvl5pPr>
            <a:lvl6pPr marL="1961845" indent="0">
              <a:buNone/>
              <a:defRPr sz="1700"/>
            </a:lvl6pPr>
            <a:lvl7pPr marL="2354214" indent="0">
              <a:buNone/>
              <a:defRPr sz="1700"/>
            </a:lvl7pPr>
            <a:lvl8pPr marL="2746583" indent="0">
              <a:buNone/>
              <a:defRPr sz="1700"/>
            </a:lvl8pPr>
            <a:lvl9pPr marL="3138952" indent="0">
              <a:buNone/>
              <a:defRPr sz="1700"/>
            </a:lvl9pPr>
          </a:lstStyle>
          <a:p>
            <a:pPr lvl="0"/>
            <a:endParaRPr lang="en-US" noProof="0" smtClean="0"/>
          </a:p>
        </p:txBody>
      </p:sp>
      <p:sp>
        <p:nvSpPr>
          <p:cNvPr id="4" name="Text Placeholder 3"/>
          <p:cNvSpPr>
            <a:spLocks noGrp="1"/>
          </p:cNvSpPr>
          <p:nvPr>
            <p:ph type="body" sz="half" idx="2"/>
          </p:nvPr>
        </p:nvSpPr>
        <p:spPr>
          <a:xfrm>
            <a:off x="4939682" y="28181729"/>
            <a:ext cx="15120938" cy="4226348"/>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770188" rtl="0" eaLnBrk="0" fontAlgn="base" hangingPunct="0">
        <a:spcBef>
          <a:spcPct val="0"/>
        </a:spcBef>
        <a:spcAft>
          <a:spcPct val="0"/>
        </a:spcAft>
        <a:defRPr sz="13300">
          <a:solidFill>
            <a:schemeClr val="tx2"/>
          </a:solidFill>
          <a:latin typeface="+mj-lt"/>
          <a:ea typeface="+mj-ea"/>
          <a:cs typeface="+mj-cs"/>
        </a:defRPr>
      </a:lvl1pPr>
      <a:lvl2pPr algn="ctr" defTabSz="2770188" rtl="0" eaLnBrk="0" fontAlgn="base" hangingPunct="0">
        <a:spcBef>
          <a:spcPct val="0"/>
        </a:spcBef>
        <a:spcAft>
          <a:spcPct val="0"/>
        </a:spcAft>
        <a:defRPr sz="13300">
          <a:solidFill>
            <a:schemeClr val="tx2"/>
          </a:solidFill>
          <a:latin typeface="Times New Roman" pitchFamily="18" charset="0"/>
        </a:defRPr>
      </a:lvl2pPr>
      <a:lvl3pPr algn="ctr" defTabSz="2770188" rtl="0" eaLnBrk="0" fontAlgn="base" hangingPunct="0">
        <a:spcBef>
          <a:spcPct val="0"/>
        </a:spcBef>
        <a:spcAft>
          <a:spcPct val="0"/>
        </a:spcAft>
        <a:defRPr sz="13300">
          <a:solidFill>
            <a:schemeClr val="tx2"/>
          </a:solidFill>
          <a:latin typeface="Times New Roman" pitchFamily="18" charset="0"/>
        </a:defRPr>
      </a:lvl3pPr>
      <a:lvl4pPr algn="ctr" defTabSz="2770188" rtl="0" eaLnBrk="0" fontAlgn="base" hangingPunct="0">
        <a:spcBef>
          <a:spcPct val="0"/>
        </a:spcBef>
        <a:spcAft>
          <a:spcPct val="0"/>
        </a:spcAft>
        <a:defRPr sz="13300">
          <a:solidFill>
            <a:schemeClr val="tx2"/>
          </a:solidFill>
          <a:latin typeface="Times New Roman" pitchFamily="18" charset="0"/>
        </a:defRPr>
      </a:lvl4pPr>
      <a:lvl5pPr algn="ctr" defTabSz="2770188" rtl="0" eaLnBrk="0" fontAlgn="base" hangingPunct="0">
        <a:spcBef>
          <a:spcPct val="0"/>
        </a:spcBef>
        <a:spcAft>
          <a:spcPct val="0"/>
        </a:spcAft>
        <a:defRPr sz="13300">
          <a:solidFill>
            <a:schemeClr val="tx2"/>
          </a:solidFill>
          <a:latin typeface="Times New Roman" pitchFamily="18" charset="0"/>
        </a:defRPr>
      </a:lvl5pPr>
      <a:lvl6pPr marL="392369" algn="ctr" defTabSz="2771106" rtl="0" eaLnBrk="0" fontAlgn="base" hangingPunct="0">
        <a:spcBef>
          <a:spcPct val="0"/>
        </a:spcBef>
        <a:spcAft>
          <a:spcPct val="0"/>
        </a:spcAft>
        <a:defRPr sz="13300">
          <a:solidFill>
            <a:schemeClr val="tx2"/>
          </a:solidFill>
          <a:latin typeface="Times New Roman" pitchFamily="18" charset="0"/>
        </a:defRPr>
      </a:lvl6pPr>
      <a:lvl7pPr marL="784738" algn="ctr" defTabSz="2771106" rtl="0" eaLnBrk="0" fontAlgn="base" hangingPunct="0">
        <a:spcBef>
          <a:spcPct val="0"/>
        </a:spcBef>
        <a:spcAft>
          <a:spcPct val="0"/>
        </a:spcAft>
        <a:defRPr sz="13300">
          <a:solidFill>
            <a:schemeClr val="tx2"/>
          </a:solidFill>
          <a:latin typeface="Times New Roman" pitchFamily="18" charset="0"/>
        </a:defRPr>
      </a:lvl7pPr>
      <a:lvl8pPr marL="1177107" algn="ctr" defTabSz="2771106" rtl="0" eaLnBrk="0" fontAlgn="base" hangingPunct="0">
        <a:spcBef>
          <a:spcPct val="0"/>
        </a:spcBef>
        <a:spcAft>
          <a:spcPct val="0"/>
        </a:spcAft>
        <a:defRPr sz="13300">
          <a:solidFill>
            <a:schemeClr val="tx2"/>
          </a:solidFill>
          <a:latin typeface="Times New Roman" pitchFamily="18" charset="0"/>
        </a:defRPr>
      </a:lvl8pPr>
      <a:lvl9pPr marL="1569476" algn="ctr" defTabSz="2771106" rtl="0" eaLnBrk="0" fontAlgn="base" hangingPunct="0">
        <a:spcBef>
          <a:spcPct val="0"/>
        </a:spcBef>
        <a:spcAft>
          <a:spcPct val="0"/>
        </a:spcAft>
        <a:defRPr sz="13300">
          <a:solidFill>
            <a:schemeClr val="tx2"/>
          </a:solidFill>
          <a:latin typeface="Times New Roman" pitchFamily="18" charset="0"/>
        </a:defRPr>
      </a:lvl9pPr>
    </p:titleStyle>
    <p:bodyStyle>
      <a:lvl1pPr marL="1036638" indent="-1036638" algn="l" defTabSz="2770188" rtl="0" eaLnBrk="0" fontAlgn="base" hangingPunct="0">
        <a:spcBef>
          <a:spcPct val="20000"/>
        </a:spcBef>
        <a:spcAft>
          <a:spcPct val="0"/>
        </a:spcAft>
        <a:buChar char="•"/>
        <a:defRPr sz="9600">
          <a:solidFill>
            <a:schemeClr val="tx1"/>
          </a:solidFill>
          <a:latin typeface="+mn-lt"/>
          <a:ea typeface="+mn-ea"/>
          <a:cs typeface="+mn-cs"/>
        </a:defRPr>
      </a:lvl1pPr>
      <a:lvl2pPr marL="2249488" indent="-865188" algn="l" defTabSz="2770188" rtl="0" eaLnBrk="0" fontAlgn="base" hangingPunct="0">
        <a:spcBef>
          <a:spcPct val="20000"/>
        </a:spcBef>
        <a:spcAft>
          <a:spcPct val="0"/>
        </a:spcAft>
        <a:buChar char="–"/>
        <a:defRPr sz="8500">
          <a:solidFill>
            <a:schemeClr val="tx1"/>
          </a:solidFill>
          <a:latin typeface="+mn-lt"/>
        </a:defRPr>
      </a:lvl2pPr>
      <a:lvl3pPr marL="3462338" indent="-690563" algn="l" defTabSz="2770188" rtl="0" eaLnBrk="0" fontAlgn="base" hangingPunct="0">
        <a:spcBef>
          <a:spcPct val="20000"/>
        </a:spcBef>
        <a:spcAft>
          <a:spcPct val="0"/>
        </a:spcAft>
        <a:buChar char="•"/>
        <a:defRPr sz="7300">
          <a:solidFill>
            <a:schemeClr val="tx1"/>
          </a:solidFill>
          <a:latin typeface="+mn-lt"/>
        </a:defRPr>
      </a:lvl3pPr>
      <a:lvl4pPr marL="4851400" indent="-695325" algn="l" defTabSz="2770188" rtl="0" eaLnBrk="0" fontAlgn="base" hangingPunct="0">
        <a:spcBef>
          <a:spcPct val="20000"/>
        </a:spcBef>
        <a:spcAft>
          <a:spcPct val="0"/>
        </a:spcAft>
        <a:buChar char="–"/>
        <a:defRPr sz="5900">
          <a:solidFill>
            <a:schemeClr val="tx1"/>
          </a:solidFill>
          <a:latin typeface="+mn-lt"/>
        </a:defRPr>
      </a:lvl4pPr>
      <a:lvl5pPr marL="6235700" indent="-690563" algn="l" defTabSz="2770188" rtl="0" eaLnBrk="0" fontAlgn="base" hangingPunct="0">
        <a:spcBef>
          <a:spcPct val="20000"/>
        </a:spcBef>
        <a:spcAft>
          <a:spcPct val="0"/>
        </a:spcAft>
        <a:buChar char="»"/>
        <a:defRPr sz="5900">
          <a:solidFill>
            <a:schemeClr val="tx1"/>
          </a:solidFill>
          <a:latin typeface="+mn-lt"/>
        </a:defRPr>
      </a:lvl5pPr>
      <a:lvl6pPr marL="6629402" indent="-692095" algn="l" defTabSz="2771106" rtl="0" eaLnBrk="0" fontAlgn="base" hangingPunct="0">
        <a:spcBef>
          <a:spcPct val="20000"/>
        </a:spcBef>
        <a:spcAft>
          <a:spcPct val="0"/>
        </a:spcAft>
        <a:buChar char="»"/>
        <a:defRPr sz="5900">
          <a:solidFill>
            <a:schemeClr val="tx1"/>
          </a:solidFill>
          <a:latin typeface="+mn-lt"/>
        </a:defRPr>
      </a:lvl6pPr>
      <a:lvl7pPr marL="7021771" indent="-692095" algn="l" defTabSz="2771106" rtl="0" eaLnBrk="0" fontAlgn="base" hangingPunct="0">
        <a:spcBef>
          <a:spcPct val="20000"/>
        </a:spcBef>
        <a:spcAft>
          <a:spcPct val="0"/>
        </a:spcAft>
        <a:buChar char="»"/>
        <a:defRPr sz="5900">
          <a:solidFill>
            <a:schemeClr val="tx1"/>
          </a:solidFill>
          <a:latin typeface="+mn-lt"/>
        </a:defRPr>
      </a:lvl7pPr>
      <a:lvl8pPr marL="7414140" indent="-692095" algn="l" defTabSz="2771106" rtl="0" eaLnBrk="0" fontAlgn="base" hangingPunct="0">
        <a:spcBef>
          <a:spcPct val="20000"/>
        </a:spcBef>
        <a:spcAft>
          <a:spcPct val="0"/>
        </a:spcAft>
        <a:buChar char="»"/>
        <a:defRPr sz="5900">
          <a:solidFill>
            <a:schemeClr val="tx1"/>
          </a:solidFill>
          <a:latin typeface="+mn-lt"/>
        </a:defRPr>
      </a:lvl8pPr>
      <a:lvl9pPr marL="7806509" indent="-692095" algn="l" defTabSz="2771106" rtl="0" eaLnBrk="0" fontAlgn="base" hangingPunct="0">
        <a:spcBef>
          <a:spcPct val="20000"/>
        </a:spcBef>
        <a:spcAft>
          <a:spcPct val="0"/>
        </a:spcAft>
        <a:buChar char="»"/>
        <a:defRPr sz="5900">
          <a:solidFill>
            <a:schemeClr val="tx1"/>
          </a:solidFill>
          <a:latin typeface="+mn-lt"/>
        </a:defRPr>
      </a:lvl9pPr>
    </p:bodyStyle>
    <p:otherStyle>
      <a:defPPr>
        <a:defRPr lang="en-US"/>
      </a:defPPr>
      <a:lvl1pPr marL="0" algn="l" defTabSz="784738" rtl="0" eaLnBrk="1" latinLnBrk="0" hangingPunct="1">
        <a:defRPr sz="1500" kern="1200">
          <a:solidFill>
            <a:schemeClr val="tx1"/>
          </a:solidFill>
          <a:latin typeface="+mn-lt"/>
          <a:ea typeface="+mn-ea"/>
          <a:cs typeface="+mn-cs"/>
        </a:defRPr>
      </a:lvl1pPr>
      <a:lvl2pPr marL="392369" algn="l" defTabSz="784738" rtl="0" eaLnBrk="1" latinLnBrk="0" hangingPunct="1">
        <a:defRPr sz="1500" kern="1200">
          <a:solidFill>
            <a:schemeClr val="tx1"/>
          </a:solidFill>
          <a:latin typeface="+mn-lt"/>
          <a:ea typeface="+mn-ea"/>
          <a:cs typeface="+mn-cs"/>
        </a:defRPr>
      </a:lvl2pPr>
      <a:lvl3pPr marL="784738" algn="l" defTabSz="784738" rtl="0" eaLnBrk="1" latinLnBrk="0" hangingPunct="1">
        <a:defRPr sz="1500" kern="1200">
          <a:solidFill>
            <a:schemeClr val="tx1"/>
          </a:solidFill>
          <a:latin typeface="+mn-lt"/>
          <a:ea typeface="+mn-ea"/>
          <a:cs typeface="+mn-cs"/>
        </a:defRPr>
      </a:lvl3pPr>
      <a:lvl4pPr marL="1177107" algn="l" defTabSz="784738" rtl="0" eaLnBrk="1" latinLnBrk="0" hangingPunct="1">
        <a:defRPr sz="1500" kern="1200">
          <a:solidFill>
            <a:schemeClr val="tx1"/>
          </a:solidFill>
          <a:latin typeface="+mn-lt"/>
          <a:ea typeface="+mn-ea"/>
          <a:cs typeface="+mn-cs"/>
        </a:defRPr>
      </a:lvl4pPr>
      <a:lvl5pPr marL="1569476" algn="l" defTabSz="784738" rtl="0" eaLnBrk="1" latinLnBrk="0" hangingPunct="1">
        <a:defRPr sz="1500" kern="1200">
          <a:solidFill>
            <a:schemeClr val="tx1"/>
          </a:solidFill>
          <a:latin typeface="+mn-lt"/>
          <a:ea typeface="+mn-ea"/>
          <a:cs typeface="+mn-cs"/>
        </a:defRPr>
      </a:lvl5pPr>
      <a:lvl6pPr marL="1961845" algn="l" defTabSz="784738" rtl="0" eaLnBrk="1" latinLnBrk="0" hangingPunct="1">
        <a:defRPr sz="1500" kern="1200">
          <a:solidFill>
            <a:schemeClr val="tx1"/>
          </a:solidFill>
          <a:latin typeface="+mn-lt"/>
          <a:ea typeface="+mn-ea"/>
          <a:cs typeface="+mn-cs"/>
        </a:defRPr>
      </a:lvl6pPr>
      <a:lvl7pPr marL="2354214" algn="l" defTabSz="784738" rtl="0" eaLnBrk="1" latinLnBrk="0" hangingPunct="1">
        <a:defRPr sz="1500" kern="1200">
          <a:solidFill>
            <a:schemeClr val="tx1"/>
          </a:solidFill>
          <a:latin typeface="+mn-lt"/>
          <a:ea typeface="+mn-ea"/>
          <a:cs typeface="+mn-cs"/>
        </a:defRPr>
      </a:lvl7pPr>
      <a:lvl8pPr marL="2746583" algn="l" defTabSz="784738" rtl="0" eaLnBrk="1" latinLnBrk="0" hangingPunct="1">
        <a:defRPr sz="1500" kern="1200">
          <a:solidFill>
            <a:schemeClr val="tx1"/>
          </a:solidFill>
          <a:latin typeface="+mn-lt"/>
          <a:ea typeface="+mn-ea"/>
          <a:cs typeface="+mn-cs"/>
        </a:defRPr>
      </a:lvl8pPr>
      <a:lvl9pPr marL="3138952" algn="l" defTabSz="784738"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Text Box 31"/>
          <p:cNvSpPr txBox="1">
            <a:spLocks noChangeArrowheads="1"/>
          </p:cNvSpPr>
          <p:nvPr/>
        </p:nvSpPr>
        <p:spPr bwMode="auto">
          <a:xfrm>
            <a:off x="599197" y="561975"/>
            <a:ext cx="20855794" cy="3369370"/>
          </a:xfrm>
          <a:prstGeom prst="rect">
            <a:avLst/>
          </a:prstGeom>
          <a:gradFill rotWithShape="1">
            <a:gsLst>
              <a:gs pos="0">
                <a:srgbClr val="800000"/>
              </a:gs>
              <a:gs pos="100000">
                <a:srgbClr val="990000"/>
              </a:gs>
            </a:gsLst>
            <a:lin ang="5400000" scaled="1"/>
          </a:gradFill>
          <a:ln w="38100">
            <a:noFill/>
            <a:miter lim="800000"/>
            <a:headEnd/>
            <a:tailEnd/>
          </a:ln>
        </p:spPr>
        <p:txBody>
          <a:bodyPr lIns="73495" tIns="36746" rIns="73495" bIns="36746" anchor="ctr" anchorCtr="1"/>
          <a:lstStyle/>
          <a:p>
            <a:pPr algn="ctr" rtl="1"/>
            <a:endParaRPr lang="en-US" sz="1800" b="1" dirty="0"/>
          </a:p>
          <a:p>
            <a:pPr algn="ctr" rtl="1"/>
            <a:r>
              <a:rPr lang="ar-SA" sz="6000" b="1" dirty="0" smtClean="0">
                <a:solidFill>
                  <a:srgbClr val="FFFF99"/>
                </a:solidFill>
              </a:rPr>
              <a:t>جامعه ام القرى </a:t>
            </a:r>
            <a:endParaRPr lang="ar-EG" sz="6000" b="1" dirty="0" smtClean="0">
              <a:solidFill>
                <a:srgbClr val="FFFF99"/>
              </a:solidFill>
            </a:endParaRPr>
          </a:p>
          <a:p>
            <a:pPr algn="ctr" rtl="1"/>
            <a:r>
              <a:rPr lang="ar-EG" sz="4800" b="1" dirty="0">
                <a:solidFill>
                  <a:srgbClr val="FFFF99"/>
                </a:solidFill>
              </a:rPr>
              <a:t>استخدام المعمل الافتراضي في تدريس وحده من مقرر الفيزياء في تحصيل طالبات الصف الثاني الثانوي. </a:t>
            </a:r>
            <a:endParaRPr lang="en-US" sz="4800" b="1" dirty="0" smtClean="0">
              <a:solidFill>
                <a:srgbClr val="FFFF99"/>
              </a:solidFill>
            </a:endParaRPr>
          </a:p>
          <a:p>
            <a:pPr algn="ctr" rtl="1"/>
            <a:r>
              <a:rPr lang="ar-SA" sz="4400" b="1" dirty="0" smtClean="0">
                <a:solidFill>
                  <a:srgbClr val="FFFFCC"/>
                </a:solidFill>
              </a:rPr>
              <a:t>دعاء بنت أحمد حسن الحازمي </a:t>
            </a:r>
            <a:endParaRPr lang="ar-EG" sz="4400" b="1" dirty="0" smtClean="0">
              <a:solidFill>
                <a:srgbClr val="FFFFCC"/>
              </a:solidFill>
            </a:endParaRPr>
          </a:p>
          <a:p>
            <a:pPr algn="ctr" rtl="1"/>
            <a:r>
              <a:rPr lang="ar-SA" sz="4400" b="1" dirty="0" smtClean="0">
                <a:solidFill>
                  <a:srgbClr val="FFFFCC"/>
                </a:solidFill>
              </a:rPr>
              <a:t>كليه </a:t>
            </a:r>
            <a:r>
              <a:rPr lang="ar-SA" sz="4400" b="1" dirty="0" err="1" smtClean="0">
                <a:solidFill>
                  <a:srgbClr val="FFFFCC"/>
                </a:solidFill>
              </a:rPr>
              <a:t>التربيه</a:t>
            </a:r>
            <a:r>
              <a:rPr lang="ar-SA" sz="4400" b="1" dirty="0" smtClean="0">
                <a:solidFill>
                  <a:srgbClr val="FFFFCC"/>
                </a:solidFill>
              </a:rPr>
              <a:t> بالزلفي </a:t>
            </a:r>
            <a:r>
              <a:rPr lang="ar-EG" sz="4400" b="1" dirty="0" smtClean="0">
                <a:solidFill>
                  <a:srgbClr val="FFFFCC"/>
                </a:solidFill>
              </a:rPr>
              <a:t>، </a:t>
            </a:r>
            <a:r>
              <a:rPr lang="ar-SA" sz="4400" b="1" dirty="0" smtClean="0">
                <a:solidFill>
                  <a:srgbClr val="FFFFCC"/>
                </a:solidFill>
              </a:rPr>
              <a:t>قسم العلوم التربوية </a:t>
            </a:r>
            <a:endParaRPr lang="en-US" sz="3600" b="1" dirty="0">
              <a:solidFill>
                <a:srgbClr val="FFFFCC"/>
              </a:solidFill>
            </a:endParaRPr>
          </a:p>
          <a:p>
            <a:pPr algn="ctr" rtl="1"/>
            <a:endParaRPr lang="en-US" sz="3600" dirty="0">
              <a:solidFill>
                <a:srgbClr val="FFFFCC"/>
              </a:solidFill>
            </a:endParaRPr>
          </a:p>
        </p:txBody>
      </p:sp>
      <p:sp>
        <p:nvSpPr>
          <p:cNvPr id="1029" name="Text Box 36"/>
          <p:cNvSpPr txBox="1">
            <a:spLocks noChangeArrowheads="1"/>
          </p:cNvSpPr>
          <p:nvPr/>
        </p:nvSpPr>
        <p:spPr bwMode="auto">
          <a:xfrm>
            <a:off x="12931775" y="5217229"/>
            <a:ext cx="11757025" cy="8143932"/>
          </a:xfrm>
          <a:prstGeom prst="rect">
            <a:avLst/>
          </a:prstGeom>
          <a:noFill/>
          <a:ln w="38100">
            <a:solidFill>
              <a:srgbClr val="800000"/>
            </a:solidFill>
            <a:miter lim="800000"/>
            <a:headEnd/>
            <a:tailEnd/>
          </a:ln>
        </p:spPr>
        <p:txBody>
          <a:bodyPr lIns="219727" tIns="219727" rIns="219727" bIns="219727"/>
          <a:lstStyle/>
          <a:p>
            <a:pPr algn="justLow" rtl="1"/>
            <a:r>
              <a:rPr lang="ar-SA" sz="3600" b="1" dirty="0"/>
              <a:t>أصبح العصر الإلكتروني والرقمي مؤثرا في جميع مناحي الحياة، والتي سجلت نجاحاً باهراً فجعلت العالم قرية صغيرة مع بداية القرن الحادي والعشرين، عصر الثورة العلمية وعصر الاتصالات والانترنت، حيث أضحى دور العلم بارزاً و واضحاً على مختلف الأصعدة، السياسية والاجتماعية والاقتصادية والثقافية والتربوية والبيئية وغيرها من جوانب الحياة العصرية المختلفة وأصبح التطور العلمي والتكنولوجيا مقياساً للقوه والتنافس العالمي فقد أصبحت العولمة والتكنولوجيا سمة من سمات هذا العصر، وعليه لابد للعملية التربوية من إعادة هيكلية وإدخال تغييرات مصاحبة لهذا التطور المتسارع. ويتفق استخدام المعمل الافتراضي مع الدعوات العالمية لتوظيف تكنولوجيا التعليم في تعليم الطلبة لما تتمتع به من خصائص ومميزات تؤهلها لذلك وبما أن العالم اليوم يعيش ثورة علمية وتكنولوجية أثرت في العملية التربوية </a:t>
            </a:r>
            <a:endParaRPr lang="ar-SA" sz="3600" b="1" dirty="0" smtClean="0"/>
          </a:p>
          <a:p>
            <a:pPr algn="justLow" rtl="1"/>
            <a:r>
              <a:rPr lang="ar-SA" sz="3600" b="1" dirty="0" smtClean="0"/>
              <a:t>ويمثل </a:t>
            </a:r>
            <a:r>
              <a:rPr lang="ar-SA" sz="3600" b="1" dirty="0"/>
              <a:t>المعمل الافتراضي  قمة ما أنتجته التقنية الحديثة في مجال تطوير طرق تدريس العلوم لجميع مراحله.</a:t>
            </a:r>
            <a:endParaRPr lang="en-US" sz="3600" b="1" dirty="0"/>
          </a:p>
        </p:txBody>
      </p:sp>
      <p:sp>
        <p:nvSpPr>
          <p:cNvPr id="8229" name="Text Box 37"/>
          <p:cNvSpPr txBox="1">
            <a:spLocks noChangeArrowheads="1"/>
          </p:cNvSpPr>
          <p:nvPr/>
        </p:nvSpPr>
        <p:spPr bwMode="auto">
          <a:xfrm>
            <a:off x="12931775" y="4380357"/>
            <a:ext cx="11757025" cy="750888"/>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مقدمة</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1" name="Text Box 38"/>
          <p:cNvSpPr txBox="1">
            <a:spLocks noChangeArrowheads="1"/>
          </p:cNvSpPr>
          <p:nvPr/>
        </p:nvSpPr>
        <p:spPr bwMode="auto">
          <a:xfrm>
            <a:off x="12984481" y="22496502"/>
            <a:ext cx="11655108" cy="1151731"/>
          </a:xfrm>
          <a:prstGeom prst="rect">
            <a:avLst/>
          </a:prstGeom>
          <a:noFill/>
          <a:ln w="38100">
            <a:solidFill>
              <a:srgbClr val="800000"/>
            </a:solidFill>
            <a:miter lim="800000"/>
            <a:headEnd/>
            <a:tailEnd/>
          </a:ln>
        </p:spPr>
        <p:txBody>
          <a:bodyPr lIns="219727" tIns="219727" rIns="219727" bIns="219727"/>
          <a:lstStyle/>
          <a:p>
            <a:pPr algn="ctr" rtl="1"/>
            <a:r>
              <a:rPr lang="ar-SA" sz="3600" b="1" dirty="0" smtClean="0"/>
              <a:t> </a:t>
            </a:r>
            <a:r>
              <a:rPr lang="ar-SA" sz="3600" b="1" dirty="0"/>
              <a:t>المنهج  التجريبي</a:t>
            </a:r>
            <a:r>
              <a:rPr lang="ar-SA" sz="3600" dirty="0"/>
              <a:t>.</a:t>
            </a:r>
            <a:endParaRPr lang="en-US" sz="3600" dirty="0">
              <a:cs typeface="Arial" pitchFamily="34" charset="0"/>
            </a:endParaRPr>
          </a:p>
        </p:txBody>
      </p:sp>
      <p:sp>
        <p:nvSpPr>
          <p:cNvPr id="8231" name="Text Box 39"/>
          <p:cNvSpPr txBox="1">
            <a:spLocks noChangeArrowheads="1"/>
          </p:cNvSpPr>
          <p:nvPr/>
        </p:nvSpPr>
        <p:spPr bwMode="auto">
          <a:xfrm>
            <a:off x="12980987" y="21647969"/>
            <a:ext cx="11755438" cy="750887"/>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منهج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3" name="Text Box 40"/>
          <p:cNvSpPr txBox="1">
            <a:spLocks noChangeArrowheads="1"/>
          </p:cNvSpPr>
          <p:nvPr/>
        </p:nvSpPr>
        <p:spPr bwMode="auto">
          <a:xfrm>
            <a:off x="525461" y="5288667"/>
            <a:ext cx="12003882" cy="12001584"/>
          </a:xfrm>
          <a:prstGeom prst="rect">
            <a:avLst/>
          </a:prstGeom>
          <a:noFill/>
          <a:ln w="38100">
            <a:solidFill>
              <a:srgbClr val="800000"/>
            </a:solidFill>
            <a:miter lim="800000"/>
            <a:headEnd/>
            <a:tailEnd/>
          </a:ln>
        </p:spPr>
        <p:txBody>
          <a:bodyPr lIns="219727" tIns="219727" rIns="219727" bIns="219727"/>
          <a:lstStyle/>
          <a:p>
            <a:pPr marL="742950" indent="-742950" algn="just" rtl="1"/>
            <a:r>
              <a:rPr lang="ar-SA" sz="3600" b="1" dirty="0" smtClean="0"/>
              <a:t>1.</a:t>
            </a:r>
            <a:r>
              <a:rPr lang="ar-SA" sz="3600" b="1" dirty="0"/>
              <a:t>	تطبيق تقنية المعامل الافتراضية في تدريس مقرر الفيزياء لما لها من اثر كبير في زيادة التحصيل الدراسي للطالبات المرحلة الثانوية.</a:t>
            </a:r>
          </a:p>
          <a:p>
            <a:pPr marL="742950" indent="-742950" algn="just" rtl="1"/>
            <a:r>
              <a:rPr lang="ar-SA" sz="3600" b="1" dirty="0"/>
              <a:t>2.	توفير الكوادر البشرية المؤهلة والمتخصصة من اجل إنتاج البرامج التعليمة الالكترونية، بحيث تحتوي على مضامين </a:t>
            </a:r>
            <a:r>
              <a:rPr lang="ar-SA" sz="3600" b="1" dirty="0" err="1"/>
              <a:t>تربويه</a:t>
            </a:r>
            <a:r>
              <a:rPr lang="ar-SA" sz="3600" b="1" dirty="0"/>
              <a:t> للمفاهيم العلمية شرط التزامها بالجودة و الإجادة تحت إشراف وزاره التربية والتعليم.</a:t>
            </a:r>
          </a:p>
          <a:p>
            <a:pPr marL="742950" indent="-742950" algn="just" rtl="1"/>
            <a:r>
              <a:rPr lang="ar-SA" sz="3600" b="1" dirty="0"/>
              <a:t>3.	إنشاء مدارس متطورة مجهزه بأحدث تقنيات التعليم في مراحل تعليم ما قبل التخرج لمواكبه التطور التقني والانفجار المعرفي.</a:t>
            </a:r>
          </a:p>
          <a:p>
            <a:pPr marL="742950" indent="-742950" algn="just" rtl="1"/>
            <a:r>
              <a:rPr lang="ar-SA" sz="3600" b="1" dirty="0"/>
              <a:t>4.	تزويد كل مدرسه بمعمل حاسب آلي متكامل التجهيزات، وان تكون ذات مواصفات جيده تسمح الاتصال بشبكه محليه أو عالميه.</a:t>
            </a:r>
          </a:p>
          <a:p>
            <a:pPr marL="742950" indent="-742950" algn="just" rtl="1"/>
            <a:r>
              <a:rPr lang="ar-SA" sz="3600" b="1" dirty="0"/>
              <a:t>5.	إنشاء موقع للمعامل الافتراضية عربيه متاحة علي شبكة الانترنت لتستفيد المعلمات والطلاب من هذه التقنية لمختلف التخصصات، وتقويمها من قبل متخصصين </a:t>
            </a:r>
            <a:r>
              <a:rPr lang="ar-SA" sz="3600" b="1" dirty="0" err="1"/>
              <a:t>ممايتيح</a:t>
            </a:r>
            <a:r>
              <a:rPr lang="ar-SA" sz="3600" b="1" dirty="0"/>
              <a:t> لها منافستها بمواقع معامل افتراضيه غربيه.</a:t>
            </a:r>
          </a:p>
          <a:p>
            <a:pPr marL="742950" indent="-742950" algn="just" rtl="1"/>
            <a:r>
              <a:rPr lang="ar-SA" sz="3600" b="1" dirty="0"/>
              <a:t>6.	تخصيص جزء من درجات  التقييم الالكتروني لقياس الجانب العملي  للمعامل الافتراضية وأثرها على التحصيل الدراسي ودورها الايجابي في تدريس مواد العلوم.</a:t>
            </a:r>
          </a:p>
          <a:p>
            <a:pPr marL="742950" indent="-742950" algn="just" rtl="1"/>
            <a:r>
              <a:rPr lang="ar-SA" sz="3600" b="1" dirty="0"/>
              <a:t>7.	إدراج مساق من ضمن المساقات الإجبارية المقررة لطلبه كليات التربية ومعاهد إعداد  المعلمات في المملكة العربية السعودية حول استخدام المعامل الافتراضية في تدريس العلوم.</a:t>
            </a:r>
          </a:p>
          <a:p>
            <a:pPr marL="742950" indent="-742950" algn="just" rtl="1"/>
            <a:r>
              <a:rPr lang="ar-SA" sz="3600" b="1" dirty="0"/>
              <a:t>10. الإفادة من تقنيه المعامل الافتراضية لبناء بيئات تعلم افتراضية في مؤسسات التعليم العام كبديل للمعامل الحقيقية لتجاوز مشكلات ومعيقات العمل المخبري لدى المعلمين والطلاب في تدريس العلوم. </a:t>
            </a:r>
          </a:p>
        </p:txBody>
      </p:sp>
      <p:sp>
        <p:nvSpPr>
          <p:cNvPr id="8233" name="Text Box 41"/>
          <p:cNvSpPr txBox="1">
            <a:spLocks noChangeArrowheads="1"/>
          </p:cNvSpPr>
          <p:nvPr/>
        </p:nvSpPr>
        <p:spPr bwMode="auto">
          <a:xfrm>
            <a:off x="548640" y="4431480"/>
            <a:ext cx="12013248" cy="762312"/>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توصيات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5" name="Text Box 48"/>
          <p:cNvSpPr txBox="1">
            <a:spLocks noChangeArrowheads="1"/>
          </p:cNvSpPr>
          <p:nvPr/>
        </p:nvSpPr>
        <p:spPr bwMode="auto">
          <a:xfrm>
            <a:off x="12947904" y="14575607"/>
            <a:ext cx="11739309" cy="6814350"/>
          </a:xfrm>
          <a:prstGeom prst="rect">
            <a:avLst/>
          </a:prstGeom>
          <a:noFill/>
          <a:ln w="38100">
            <a:solidFill>
              <a:srgbClr val="800000"/>
            </a:solidFill>
            <a:miter lim="800000"/>
            <a:headEnd/>
            <a:tailEnd/>
          </a:ln>
        </p:spPr>
        <p:txBody>
          <a:bodyPr lIns="219727" tIns="219727" rIns="219727" bIns="219727"/>
          <a:lstStyle/>
          <a:p>
            <a:pPr algn="justLow" rtl="1"/>
            <a:r>
              <a:rPr lang="ar-SA" sz="4000" dirty="0"/>
              <a:t>1.	</a:t>
            </a:r>
            <a:r>
              <a:rPr lang="ar-SA" sz="3600" b="1" dirty="0"/>
              <a:t>تحديد فاعليه استخدام المعامل الافتراضية في تدريس وحده من مقرر الفيزياء لجميع المستويات في التعلم لدى طالبات الصف الثاني ثانوي في التحصيل الدراسي مقارنه بطريقه استخدام المعمل المدرسي. </a:t>
            </a:r>
          </a:p>
          <a:p>
            <a:pPr algn="justLow" rtl="1"/>
            <a:r>
              <a:rPr lang="ar-SA" sz="3600" b="1" dirty="0"/>
              <a:t>2.	تحديد فاعليه استخدام المعامل الافتراضية في تدريس وحده من مقرر الفيزياء للمستويات الدنيا في التعلم لدى طالبات الصف الثاني ثانوي في التحصيل الدراسي مقارنه بطريقه استخدام المعمل المدرسي.</a:t>
            </a:r>
          </a:p>
          <a:p>
            <a:pPr algn="justLow" rtl="1"/>
            <a:r>
              <a:rPr lang="ar-SA" sz="3600" b="1" dirty="0"/>
              <a:t>3.	تحديد فاعليه استخدام المعامل الافتراضية في تدريس وحده من مقرر الفيزياء للمستويات العليا في التعلم لدى طالبات الصف الثاني ثانوي في التحصيل الدراسي مقارنه بطريقه استخدام المعمل المدرسي.</a:t>
            </a:r>
          </a:p>
          <a:p>
            <a:pPr algn="justLow" rtl="1"/>
            <a:r>
              <a:rPr lang="ar-SA" sz="3600" b="1" dirty="0"/>
              <a:t>4.	توظيف </a:t>
            </a:r>
            <a:r>
              <a:rPr lang="ar-SA" sz="3600" b="1" dirty="0" err="1"/>
              <a:t>استراتيجيه</a:t>
            </a:r>
            <a:r>
              <a:rPr lang="ar-SA" sz="3600" b="1" dirty="0"/>
              <a:t> التعلم الالكتروني من خلال تقنيه المعامل الافتراضية  وقياس أثرها على التحصيل الدراسي في طرق تدريس العلوم.</a:t>
            </a:r>
          </a:p>
          <a:p>
            <a:pPr algn="justLow" rtl="1"/>
            <a:endParaRPr lang="en-US" dirty="0"/>
          </a:p>
        </p:txBody>
      </p:sp>
      <p:sp>
        <p:nvSpPr>
          <p:cNvPr id="8241" name="Text Box 49"/>
          <p:cNvSpPr txBox="1">
            <a:spLocks noChangeArrowheads="1"/>
          </p:cNvSpPr>
          <p:nvPr/>
        </p:nvSpPr>
        <p:spPr bwMode="auto">
          <a:xfrm>
            <a:off x="12931775" y="13753282"/>
            <a:ext cx="11755438" cy="750887"/>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هدف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7" name="Text Box 53"/>
          <p:cNvSpPr txBox="1">
            <a:spLocks noChangeArrowheads="1"/>
          </p:cNvSpPr>
          <p:nvPr/>
        </p:nvSpPr>
        <p:spPr bwMode="auto">
          <a:xfrm>
            <a:off x="639207" y="18580112"/>
            <a:ext cx="11922681" cy="15783821"/>
          </a:xfrm>
          <a:prstGeom prst="rect">
            <a:avLst/>
          </a:prstGeom>
          <a:noFill/>
          <a:ln w="38100">
            <a:solidFill>
              <a:srgbClr val="800000"/>
            </a:solidFill>
            <a:miter lim="800000"/>
            <a:headEnd/>
            <a:tailEnd/>
          </a:ln>
        </p:spPr>
        <p:txBody>
          <a:bodyPr lIns="219727" tIns="219727" rIns="219727" bIns="219727"/>
          <a:lstStyle/>
          <a:p>
            <a:pPr algn="r" rtl="1"/>
            <a:r>
              <a:rPr lang="ar-SA" sz="3600" b="1" u="sng" dirty="0"/>
              <a:t>المراجع العربية :-.</a:t>
            </a:r>
            <a:endParaRPr lang="en-US" sz="3600" b="1" u="sng" dirty="0"/>
          </a:p>
          <a:p>
            <a:pPr algn="just" rtl="1"/>
            <a:r>
              <a:rPr lang="ar-SA" sz="3200" b="1" dirty="0" err="1"/>
              <a:t>باسليمان</a:t>
            </a:r>
            <a:r>
              <a:rPr lang="ar-SA" sz="3200" b="1" dirty="0"/>
              <a:t>، ملاك </a:t>
            </a:r>
            <a:r>
              <a:rPr lang="ar-SA" sz="3200" b="1" dirty="0" smtClean="0"/>
              <a:t>وآخرون</a:t>
            </a:r>
            <a:r>
              <a:rPr lang="ar-SA" sz="3200" b="1" dirty="0"/>
              <a:t>، (2009) ، تطبيق الواقع الافتراضي في التعليم في المملكة العربية السعودية، بحث مشروع تخرج من كليه الحاسب الآلي غير منشور، جامعه أم القرى، مكة المكرمة.</a:t>
            </a:r>
            <a:endParaRPr lang="en-US" sz="3200" b="1" dirty="0"/>
          </a:p>
          <a:p>
            <a:pPr lvl="0" algn="just" rtl="1"/>
            <a:r>
              <a:rPr lang="ar-SA" sz="3200" b="1" dirty="0"/>
              <a:t>الراضي، احمد صالح،(1429)، اثر استخدام تقنيه المعامل الافتراضية على تحصيل طلاب الصف الثالث ثانوي في مقرر الكيمياء في منطقه القصيم التعليمية، رسالة ماجستير غير منشورة، كلية التربية، جامعة الملك سعود، الرياض.</a:t>
            </a:r>
            <a:endParaRPr lang="en-US" sz="3200" b="1" dirty="0"/>
          </a:p>
          <a:p>
            <a:pPr lvl="0" algn="just" rtl="1"/>
            <a:r>
              <a:rPr lang="ar-SA" sz="3200" b="1" dirty="0"/>
              <a:t>الزهراني، عماد جمعان،( 2008 )،"العوالم الافتراضية". مجلة المناهج والإشراف التربوي العدد3،ص ص 29-35.</a:t>
            </a:r>
            <a:endParaRPr lang="en-US" sz="3200" b="1" dirty="0"/>
          </a:p>
          <a:p>
            <a:pPr lvl="0" algn="just" rtl="1"/>
            <a:r>
              <a:rPr lang="ar-SA" sz="3200" b="1" dirty="0"/>
              <a:t>الشهري، علي محمد ظافر </a:t>
            </a:r>
            <a:r>
              <a:rPr lang="ar-SA" sz="3200" b="1" dirty="0" err="1"/>
              <a:t>الكلثمي</a:t>
            </a:r>
            <a:r>
              <a:rPr lang="ar-SA" sz="3200" b="1" dirty="0"/>
              <a:t>،(2009)، اثر استخدام المختبرات الافتراضية في إكساب مهارات التجارب المعملية في مقرر الأحياء لطلاب الصف الثالث الثانوي بمدينه جده. رسالة ماجستير غير منشورة، كلية التربية، قسم المناهج وطرق التدريس جامعة أم </a:t>
            </a:r>
            <a:r>
              <a:rPr lang="ar-SA" sz="3200" b="1" dirty="0" err="1"/>
              <a:t>القرىلال</a:t>
            </a:r>
            <a:r>
              <a:rPr lang="ar-SA" sz="3200" b="1" dirty="0"/>
              <a:t>، زكريا بن </a:t>
            </a:r>
            <a:r>
              <a:rPr lang="ar-SA" sz="3200" b="1" dirty="0" err="1"/>
              <a:t>يحى</a:t>
            </a:r>
            <a:r>
              <a:rPr lang="ar-SA" sz="3200" b="1" dirty="0"/>
              <a:t>،(2008)،الاتجاه نحو استخدام المختبرات الافتراضية في التعليم وعلاقته ببعض القدرات الابداعية لدى عينه من طلاب وطالبات التعليم الثانوي العام في مدينه مكة المكرمة، مجله اتحادا لجامعات العربية.،</a:t>
            </a:r>
            <a:r>
              <a:rPr lang="ar-SA" sz="3200" b="1" dirty="0" err="1"/>
              <a:t>عمان،الأردن</a:t>
            </a:r>
            <a:r>
              <a:rPr lang="ar-SA" sz="3200" b="1" dirty="0"/>
              <a:t>.</a:t>
            </a:r>
            <a:endParaRPr lang="en-US" sz="3200" b="1" dirty="0"/>
          </a:p>
          <a:p>
            <a:pPr algn="just" rtl="1"/>
            <a:r>
              <a:rPr lang="ar-SA" sz="3200" b="1" dirty="0"/>
              <a:t>المحمدي، أمل رجا الله بن فرج،(2008)، فاعلية المعمل الافتراضي على تحصيل المستويات المختلفة </a:t>
            </a:r>
            <a:r>
              <a:rPr lang="ar-SA" sz="3200" b="1" dirty="0" smtClean="0"/>
              <a:t>لطالبات الصف الثاني ثانوي في مقرر الكيمياء، رسالة ماجستير غير منشورة، كلية التربية والعلوم الإنسانية، جامعه طيبه، المدينة </a:t>
            </a:r>
            <a:endParaRPr lang="en-US" sz="3200" b="1" dirty="0"/>
          </a:p>
          <a:p>
            <a:pPr algn="just" rtl="1"/>
            <a:r>
              <a:rPr lang="en-US" sz="3200" b="1" dirty="0"/>
              <a:t>     </a:t>
            </a:r>
            <a:r>
              <a:rPr lang="ar-SA" sz="3200" b="1" dirty="0" smtClean="0"/>
              <a:t>المنورة. </a:t>
            </a:r>
          </a:p>
          <a:p>
            <a:pPr algn="just" rtl="1"/>
            <a:endParaRPr lang="ar-SA" sz="3200" b="1" dirty="0" smtClean="0"/>
          </a:p>
          <a:p>
            <a:pPr algn="r"/>
            <a:r>
              <a:rPr lang="ar-SA" sz="3600" b="1" u="sng" dirty="0" smtClean="0"/>
              <a:t>المراجع الأجنبية :-</a:t>
            </a:r>
          </a:p>
          <a:p>
            <a:r>
              <a:rPr lang="ar-SA" sz="3200" b="1" dirty="0" smtClean="0"/>
              <a:t>•</a:t>
            </a:r>
            <a:r>
              <a:rPr lang="ar-SA" sz="3200" b="1" dirty="0"/>
              <a:t>	</a:t>
            </a:r>
            <a:r>
              <a:rPr lang="en-US" sz="3200" b="1" dirty="0"/>
              <a:t>LING WANG. .( 2008). Developing and Evaluating an Interactive Multimedia Instructional Tool: Learning Outcomes and User Experiences of Optometry Students. Jl. of Educational Multimedia and Hypermedia 17(1), 43-57 </a:t>
            </a:r>
          </a:p>
          <a:p>
            <a:r>
              <a:rPr lang="en-US" sz="3200" b="1" dirty="0"/>
              <a:t>www.eric.ed.gov/ERICWebPortal/recordDetai.pdf9/10/2008l</a:t>
            </a:r>
          </a:p>
          <a:p>
            <a:r>
              <a:rPr lang="en-US" sz="3200" b="1" dirty="0" smtClean="0"/>
              <a:t>•</a:t>
            </a:r>
            <a:r>
              <a:rPr lang="en-US" sz="3200" b="1" dirty="0"/>
              <a:t>	GAIL RING.( 2008). Using a Simulation-Based Learning Environment to Enhance Learning and Instruction in a Middle School Science Classroom. University of North Florida USA. Jl. of Computers in Mathematics and Science Teaching 27(1), 103-120 	</a:t>
            </a:r>
          </a:p>
          <a:p>
            <a:pPr algn="r"/>
            <a:endParaRPr lang="en-US" sz="3200" b="1" dirty="0"/>
          </a:p>
        </p:txBody>
      </p:sp>
      <p:sp>
        <p:nvSpPr>
          <p:cNvPr id="1038" name="Text Box 38"/>
          <p:cNvSpPr txBox="1">
            <a:spLocks noChangeArrowheads="1"/>
          </p:cNvSpPr>
          <p:nvPr/>
        </p:nvSpPr>
        <p:spPr bwMode="auto">
          <a:xfrm>
            <a:off x="12904788" y="24804702"/>
            <a:ext cx="11658600" cy="9630669"/>
          </a:xfrm>
          <a:prstGeom prst="rect">
            <a:avLst/>
          </a:prstGeom>
          <a:noFill/>
          <a:ln w="38100">
            <a:solidFill>
              <a:srgbClr val="800000"/>
            </a:solidFill>
            <a:miter lim="800000"/>
            <a:headEnd/>
            <a:tailEnd/>
          </a:ln>
        </p:spPr>
        <p:txBody>
          <a:bodyPr lIns="219727" tIns="219727" rIns="219727" bIns="219727"/>
          <a:lstStyle/>
          <a:p>
            <a:pPr marL="457200" indent="-457200" algn="justLow" rtl="1"/>
            <a:r>
              <a:rPr lang="ar-SA" sz="3600" dirty="0"/>
              <a:t>•	</a:t>
            </a:r>
            <a:r>
              <a:rPr lang="ar-SA" sz="4000" b="1" dirty="0"/>
              <a:t>وجود فروق ذات فروق ذات دلاله احصائية عند مستوى (0.05) بين متوسط طالبات المجموعة التجريبية ومتوسط طالبات المجموعة الضابطة للاختبار التحصيلي البعدي للمستويات الدنيا لطالبات الصف الثاني ثانوي في ماده الفيزياء وذلك بعد ضبط التحصيل القبلي لصالح المجموعة التجريبية.  </a:t>
            </a:r>
          </a:p>
          <a:p>
            <a:pPr marL="457200" indent="-457200" algn="justLow" rtl="1"/>
            <a:r>
              <a:rPr lang="ar-SA" sz="4000" b="1" dirty="0"/>
              <a:t>•	  وجود فروق ذات دلاله احصائية عند مستوى (0.05) بين متوسط طالبات المجموعة التجريبية ومتوسط طالبات المجموعة الضابطة للاختبار التحصيلي البعدي للمستويات العليا لطالبات الصف الثاني ثانوي في ماده الفيزياء وذلك بعد ضبط التحصيل القبلي لصالح المجموعة التجريبية.  </a:t>
            </a:r>
          </a:p>
          <a:p>
            <a:pPr marL="457200" indent="-457200" algn="justLow" rtl="1"/>
            <a:r>
              <a:rPr lang="ar-SA" sz="4000" b="1" dirty="0"/>
              <a:t>•	وجود فروق ذات دلاله </a:t>
            </a:r>
            <a:r>
              <a:rPr lang="ar-SA" sz="4000" b="1" dirty="0" err="1"/>
              <a:t>احصائيه</a:t>
            </a:r>
            <a:r>
              <a:rPr lang="ar-SA" sz="4000" b="1" dirty="0"/>
              <a:t> عند مستوى (0.05) بين متوسط طالبات المجموعة التجريبية ومتوسط طالبات المجموعة الضابطة للاختبار التحصيلي البعدي لجميع المستويات لطالبات الصف الثاني ثانوي في ماده الفيزياء وذلك بعد ضبط التحصيل القبلي لصالح المجموعة التجريبية</a:t>
            </a:r>
            <a:r>
              <a:rPr lang="ar-SA" sz="4000" b="1" dirty="0" smtClean="0"/>
              <a:t>.</a:t>
            </a:r>
            <a:endParaRPr lang="ar-SA" sz="4000" b="1" dirty="0"/>
          </a:p>
        </p:txBody>
      </p:sp>
      <p:sp>
        <p:nvSpPr>
          <p:cNvPr id="28" name="Text Box 39"/>
          <p:cNvSpPr txBox="1">
            <a:spLocks noChangeArrowheads="1"/>
          </p:cNvSpPr>
          <p:nvPr/>
        </p:nvSpPr>
        <p:spPr bwMode="auto">
          <a:xfrm>
            <a:off x="12904788" y="23968916"/>
            <a:ext cx="11755437" cy="750887"/>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نتائج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29" name="Text Box 41"/>
          <p:cNvSpPr txBox="1">
            <a:spLocks noChangeArrowheads="1"/>
          </p:cNvSpPr>
          <p:nvPr/>
        </p:nvSpPr>
        <p:spPr bwMode="auto">
          <a:xfrm>
            <a:off x="634059" y="17682372"/>
            <a:ext cx="11866753" cy="822325"/>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المراجع</a:t>
            </a:r>
            <a:endParaRPr lang="en-US" sz="4100" b="1" dirty="0">
              <a:solidFill>
                <a:srgbClr val="FFFF99"/>
              </a:solidFill>
              <a:effectLst>
                <a:outerShdw blurRad="38100" dist="38100" dir="2700000" algn="tl">
                  <a:srgbClr val="000000"/>
                </a:outerShdw>
              </a:effectLst>
              <a:latin typeface="Arial" charset="0"/>
              <a:cs typeface="Arial" charset="0"/>
            </a:endParaRPr>
          </a:p>
        </p:txBody>
      </p:sp>
      <p:pic>
        <p:nvPicPr>
          <p:cNvPr id="1041" name="Picture 87" descr="C:\Users\t.ismil\Pictures\images.jpg"/>
          <p:cNvPicPr>
            <a:picLocks noChangeAspect="1" noChangeArrowheads="1"/>
          </p:cNvPicPr>
          <p:nvPr/>
        </p:nvPicPr>
        <p:blipFill>
          <a:blip r:embed="rId3" cstate="print"/>
          <a:srcRect/>
          <a:stretch>
            <a:fillRect/>
          </a:stretch>
        </p:blipFill>
        <p:spPr bwMode="auto">
          <a:xfrm>
            <a:off x="21673407" y="645197"/>
            <a:ext cx="2865176" cy="32147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1406</TotalTime>
  <Words>411</Words>
  <Application>Microsoft Office PowerPoint</Application>
  <PresentationFormat>مخصص</PresentationFormat>
  <Paragraphs>42</Paragraphs>
  <Slides>1</Slides>
  <Notes>1</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Default Design</vt:lpstr>
      <vt:lpstr>الشريحة 1</vt:lpstr>
    </vt:vector>
  </TitlesOfParts>
  <Company>Genigraphics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al-ausat</cp:lastModifiedBy>
  <cp:revision>78</cp:revision>
  <cp:lastPrinted>2000-08-03T00:31:24Z</cp:lastPrinted>
  <dcterms:created xsi:type="dcterms:W3CDTF">2000-02-09T15:01:13Z</dcterms:created>
  <dcterms:modified xsi:type="dcterms:W3CDTF">2013-02-26T19:10:11Z</dcterms:modified>
</cp:coreProperties>
</file>