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1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2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3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5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5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3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3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10FF3-A860-46E7-B552-817BFE3152E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EEDF-2450-4818-A20D-6F2A09F04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8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9248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3038"/>
            <a:ext cx="4703619" cy="6451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77921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2015-04-09T09:36:54Z</dcterms:created>
  <dcterms:modified xsi:type="dcterms:W3CDTF">2015-04-09T09:38:29Z</dcterms:modified>
</cp:coreProperties>
</file>