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7DB9EF7-62A7-4A1F-A696-CFEBD7CA14A8}"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411545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7DB9EF7-62A7-4A1F-A696-CFEBD7CA14A8}"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353505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7DB9EF7-62A7-4A1F-A696-CFEBD7CA14A8}"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322124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7DB9EF7-62A7-4A1F-A696-CFEBD7CA14A8}"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346498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7DB9EF7-62A7-4A1F-A696-CFEBD7CA14A8}"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11658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B7DB9EF7-62A7-4A1F-A696-CFEBD7CA14A8}" type="datetimeFigureOut">
              <a:rPr lang="en-US" smtClean="0"/>
              <a:t>4/1/2015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1983806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B7DB9EF7-62A7-4A1F-A696-CFEBD7CA14A8}" type="datetimeFigureOut">
              <a:rPr lang="en-US" smtClean="0"/>
              <a:t>4/1/2015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274197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7DB9EF7-62A7-4A1F-A696-CFEBD7CA14A8}" type="datetimeFigureOut">
              <a:rPr lang="en-US" smtClean="0"/>
              <a:t>4/1/2015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1436372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7DB9EF7-62A7-4A1F-A696-CFEBD7CA14A8}" type="datetimeFigureOut">
              <a:rPr lang="en-US" smtClean="0"/>
              <a:t>4/1/2015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1754501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7DB9EF7-62A7-4A1F-A696-CFEBD7CA14A8}" type="datetimeFigureOut">
              <a:rPr lang="en-US" smtClean="0"/>
              <a:t>4/1/2015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2822598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7DB9EF7-62A7-4A1F-A696-CFEBD7CA14A8}" type="datetimeFigureOut">
              <a:rPr lang="en-US" smtClean="0"/>
              <a:t>4/1/2015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DFA06E0-0C9F-4D00-9A6A-FF1B4723914A}" type="slidenum">
              <a:rPr lang="en-US" smtClean="0"/>
              <a:t>‹#›</a:t>
            </a:fld>
            <a:endParaRPr lang="en-US"/>
          </a:p>
        </p:txBody>
      </p:sp>
    </p:spTree>
    <p:extLst>
      <p:ext uri="{BB962C8B-B14F-4D97-AF65-F5344CB8AC3E}">
        <p14:creationId xmlns:p14="http://schemas.microsoft.com/office/powerpoint/2010/main" val="489679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B9EF7-62A7-4A1F-A696-CFEBD7CA14A8}" type="datetimeFigureOut">
              <a:rPr lang="en-US" smtClean="0"/>
              <a:t>4/1/2015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A06E0-0C9F-4D00-9A6A-FF1B4723914A}" type="slidenum">
              <a:rPr lang="en-US" smtClean="0"/>
              <a:t>‹#›</a:t>
            </a:fld>
            <a:endParaRPr lang="en-US"/>
          </a:p>
        </p:txBody>
      </p:sp>
    </p:spTree>
    <p:extLst>
      <p:ext uri="{BB962C8B-B14F-4D97-AF65-F5344CB8AC3E}">
        <p14:creationId xmlns:p14="http://schemas.microsoft.com/office/powerpoint/2010/main" val="3995322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838200"/>
            <a:ext cx="6400800" cy="5638800"/>
          </a:xfrm>
        </p:spPr>
        <p:txBody>
          <a:bodyPr>
            <a:noAutofit/>
          </a:bodyPr>
          <a:lstStyle/>
          <a:p>
            <a:pPr algn="l"/>
            <a:r>
              <a:rPr lang="en-US" sz="1200" b="1" dirty="0"/>
              <a:t>·  Supervise workflow procedures of the Agency's units, and develop operational plans to raise the level of performance.</a:t>
            </a:r>
          </a:p>
          <a:p>
            <a:pPr algn="l"/>
            <a:r>
              <a:rPr lang="en-US" sz="1200" b="1" dirty="0"/>
              <a:t> </a:t>
            </a:r>
          </a:p>
          <a:p>
            <a:pPr algn="l"/>
            <a:r>
              <a:rPr lang="en-US" sz="1200" b="1" dirty="0"/>
              <a:t>·  Develop the rules of workflow procedure in the agency, and the general description of employees duties, and the mechanism of coordination between the units.</a:t>
            </a:r>
          </a:p>
          <a:p>
            <a:pPr algn="l"/>
            <a:r>
              <a:rPr lang="en-US" sz="1200" b="1" dirty="0"/>
              <a:t> </a:t>
            </a:r>
          </a:p>
          <a:p>
            <a:pPr algn="l"/>
            <a:r>
              <a:rPr lang="en-US" sz="1200" b="1" dirty="0"/>
              <a:t>·  Supervise the implementation of the operational plan of the Agency.</a:t>
            </a:r>
          </a:p>
          <a:p>
            <a:pPr algn="l"/>
            <a:r>
              <a:rPr lang="en-US" sz="1200" b="1" dirty="0"/>
              <a:t> </a:t>
            </a:r>
          </a:p>
          <a:p>
            <a:pPr algn="l"/>
            <a:r>
              <a:rPr lang="en-US" sz="1200" b="1" dirty="0"/>
              <a:t>·  Preparation and implementation of the developmental plans of the Deanship.</a:t>
            </a:r>
          </a:p>
          <a:p>
            <a:pPr algn="l"/>
            <a:r>
              <a:rPr lang="en-US" sz="1200" b="1" dirty="0"/>
              <a:t> </a:t>
            </a:r>
          </a:p>
          <a:p>
            <a:pPr algn="l"/>
            <a:r>
              <a:rPr lang="en-US" sz="1200" b="1" dirty="0"/>
              <a:t>·  Follow-up of educational, administrative, financial, and technical aspects of the Deanship, in an effort to adjust all processes in order to achieve quality assurance.</a:t>
            </a:r>
          </a:p>
          <a:p>
            <a:pPr algn="l"/>
            <a:r>
              <a:rPr lang="en-US" sz="1200" b="1" dirty="0"/>
              <a:t> </a:t>
            </a:r>
          </a:p>
          <a:p>
            <a:pPr algn="l"/>
            <a:r>
              <a:rPr lang="en-US" sz="1200" b="1" dirty="0"/>
              <a:t>·  Identify the Deanship employees’ training needs, and its implementation, and communicate and coordinate with the authorities inside and outside the university in terms of quality and training programs and development programs.</a:t>
            </a:r>
          </a:p>
          <a:p>
            <a:pPr algn="l"/>
            <a:r>
              <a:rPr lang="en-US" sz="1200" b="1" dirty="0"/>
              <a:t> </a:t>
            </a:r>
          </a:p>
          <a:p>
            <a:pPr algn="l"/>
            <a:r>
              <a:rPr lang="en-US" sz="1200" b="1" dirty="0"/>
              <a:t>·  Recommendation for those from faculty members or others who need the agency services, in the development, training, quality systems, according to the university.</a:t>
            </a:r>
          </a:p>
          <a:p>
            <a:pPr algn="l"/>
            <a:r>
              <a:rPr lang="en-US" sz="1200" b="1" dirty="0"/>
              <a:t> </a:t>
            </a:r>
          </a:p>
          <a:p>
            <a:pPr algn="l"/>
            <a:r>
              <a:rPr lang="en-US" sz="1200" b="1" dirty="0"/>
              <a:t>·  Submit agency reports and achievements periodically to the Dean for approval.</a:t>
            </a:r>
          </a:p>
          <a:p>
            <a:pPr algn="l"/>
            <a:r>
              <a:rPr lang="en-US" sz="1200" b="1" dirty="0"/>
              <a:t> </a:t>
            </a:r>
          </a:p>
          <a:p>
            <a:pPr algn="l"/>
            <a:r>
              <a:rPr lang="en-US" sz="1200" b="1" dirty="0"/>
              <a:t>·  Execute the assigned mission by the Chairman of the Deanship Board.</a:t>
            </a:r>
          </a:p>
          <a:p>
            <a:pPr algn="l"/>
            <a:r>
              <a:rPr lang="en-US" sz="1200" b="1" dirty="0"/>
              <a:t> </a:t>
            </a:r>
          </a:p>
          <a:p>
            <a:pPr algn="l"/>
            <a:r>
              <a:rPr lang="en-US" sz="1200" b="1" dirty="0"/>
              <a:t>·  General supervision of the administrative and financial affairs work at the deanship and its subordinate units and coordination between them to ensure proper performance</a:t>
            </a:r>
          </a:p>
          <a:p>
            <a:pPr algn="l"/>
            <a:endParaRPr lang="en-US" sz="1200" b="1" dirty="0"/>
          </a:p>
        </p:txBody>
      </p:sp>
    </p:spTree>
    <p:extLst>
      <p:ext uri="{BB962C8B-B14F-4D97-AF65-F5344CB8AC3E}">
        <p14:creationId xmlns:p14="http://schemas.microsoft.com/office/powerpoint/2010/main" val="358943654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Words>
  <Application>Microsoft Office PowerPoint</Application>
  <PresentationFormat>عرض على الشاشة (3:4)‏</PresentationFormat>
  <Paragraphs>19</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2015-04-01T10:00:04Z</dcterms:created>
  <dcterms:modified xsi:type="dcterms:W3CDTF">2015-04-01T10:01:00Z</dcterms:modified>
</cp:coreProperties>
</file>