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1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3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7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2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5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7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3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6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7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2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44F8D-0320-438D-9D80-E1DF7A3354E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05FF-AC0A-4FD1-B9B8-88C6C8A8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0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387177"/>
            <a:ext cx="6096000" cy="208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Honesty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Cooperation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Privacy 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Copyright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Sincerity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Integrity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7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2015-04-08T14:32:29Z</dcterms:created>
  <dcterms:modified xsi:type="dcterms:W3CDTF">2015-04-08T14:32:44Z</dcterms:modified>
</cp:coreProperties>
</file>