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9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4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1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7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2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1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3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1C5E3-BAB8-448D-88E5-968448FE43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A50E-3132-47C9-B9D9-431B9E84E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382000" cy="62484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0773"/>
              </p:ext>
            </p:extLst>
          </p:nvPr>
        </p:nvGraphicFramePr>
        <p:xfrm>
          <a:off x="1828800" y="1676400"/>
          <a:ext cx="5411470" cy="36104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411470"/>
              </a:tblGrid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Vice dean Message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696210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E-learning is one of the most important learning styles in our present time where technology is considered as the language of this era. So, technology of information became a basic necessity to develop educational systems. E-learning, whether synchronous or asynchronous has several benefits beneficial for both students and teachers through many aspects. E-learning provides an environment rich of science and knowledge that contribute to raise the level and quality of learning. So, from the beginning </a:t>
                      </a:r>
                      <a:r>
                        <a:rPr lang="en-US" sz="1400" dirty="0" err="1">
                          <a:effectLst/>
                        </a:rPr>
                        <a:t>Majmaah</a:t>
                      </a:r>
                      <a:r>
                        <a:rPr lang="en-US" sz="1400" dirty="0">
                          <a:effectLst/>
                        </a:rPr>
                        <a:t> university considered carefully the perfect investment of e-learning and spreading the culture of e-learning among faculty members and students as well by providing the latest software and electronic systems and integrating them into the educational process and training.   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0890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2015-04-06T05:38:32Z</dcterms:created>
  <dcterms:modified xsi:type="dcterms:W3CDTF">2015-04-06T05:40:20Z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1CDDBE85-4685-4238-AE63-E47FA0F623ED</vt:lpwstr>
  </property>
  <property fmtid="{D5CDD505-2E9C-101B-9397-08002B2CF9AE}" pid="3" name="ArticulatePath">
    <vt:lpwstr>عرض تقديمي1</vt:lpwstr>
  </property>
</Properties>
</file>