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1200" b="1" dirty="0" smtClean="0"/>
              <a:t>Unit of Student Activities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Coordinator of Student section: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fr-FR" sz="1200" dirty="0" smtClean="0"/>
              <a:t>D. </a:t>
            </a:r>
            <a:r>
              <a:rPr lang="fr-FR" sz="1200" dirty="0" err="1" smtClean="0"/>
              <a:t>Tariq</a:t>
            </a:r>
            <a:r>
              <a:rPr lang="fr-FR" sz="1200" dirty="0" smtClean="0"/>
              <a:t> Hassan </a:t>
            </a:r>
            <a:r>
              <a:rPr lang="fr-FR" sz="1200" dirty="0" err="1" smtClean="0"/>
              <a:t>Jah</a:t>
            </a:r>
            <a:r>
              <a:rPr lang="fr-FR" sz="1200" dirty="0" smtClean="0"/>
              <a:t> </a:t>
            </a:r>
            <a:r>
              <a:rPr lang="fr-FR" sz="1200" dirty="0" err="1" smtClean="0"/>
              <a:t>Prophet</a:t>
            </a:r>
            <a:r>
              <a:rPr lang="fr-FR" sz="1200" dirty="0" smtClean="0"/>
              <a:t> e-mail: t.hassas@mu.edu.sa </a:t>
            </a:r>
            <a:r>
              <a:rPr lang="fr-FR" sz="1200" dirty="0" err="1" smtClean="0"/>
              <a:t>Ext</a:t>
            </a:r>
            <a:r>
              <a:rPr lang="fr-FR" sz="1200" dirty="0" smtClean="0"/>
              <a:t>: 4550</a:t>
            </a:r>
          </a:p>
          <a:p>
            <a:pPr fontAlgn="base"/>
            <a:r>
              <a:rPr lang="fr-FR" sz="1200" dirty="0" smtClean="0"/>
              <a:t> </a:t>
            </a:r>
          </a:p>
          <a:p>
            <a:pPr fontAlgn="base"/>
            <a:r>
              <a:rPr lang="en-US" sz="1200" b="1" dirty="0" smtClean="0"/>
              <a:t>Coordinator of the Female Students Section: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D. Rehab Farouk </a:t>
            </a:r>
            <a:r>
              <a:rPr lang="en-US" sz="1200" dirty="0" err="1" smtClean="0"/>
              <a:t>Wazzh</a:t>
            </a:r>
            <a:r>
              <a:rPr lang="en-US" sz="1200" dirty="0" smtClean="0"/>
              <a:t> email: r.farouk@mu.edu.sa Ext: 4560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The Unit Vision:</a:t>
            </a:r>
            <a:endParaRPr lang="fr-FR" sz="1200" dirty="0" smtClean="0"/>
          </a:p>
          <a:p>
            <a:pPr fontAlgn="base"/>
            <a:r>
              <a:rPr lang="en-US" sz="1200" dirty="0" smtClean="0"/>
              <a:t>Leadership in the field of student activities, and achieve a qualitative distinction in the discovery of the talents of students and </a:t>
            </a:r>
            <a:r>
              <a:rPr lang="en-US" sz="1200" dirty="0" err="1" smtClean="0"/>
              <a:t>Kdarthm</a:t>
            </a:r>
            <a:r>
              <a:rPr lang="en-US" sz="1200" dirty="0" smtClean="0"/>
              <a:t> and the development of innovative and creative energies have.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The Unit Message:</a:t>
            </a:r>
            <a:endParaRPr lang="fr-FR" sz="1200" dirty="0" smtClean="0"/>
          </a:p>
          <a:p>
            <a:pPr fontAlgn="base"/>
            <a:r>
              <a:rPr lang="en-US" sz="1200" dirty="0" smtClean="0"/>
              <a:t>Provide meaningful and quality of the activities planned in various fields, supports the curriculum and meet the needs of the student community to contribute to the establishment of a generation that believes work and social responsibility, and has the ability to develop itself and talents, thus contributing to the development of students' behavioral, cognitive and emotional.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The Unit Aims:</a:t>
            </a:r>
            <a:endParaRPr lang="fr-FR" sz="1200" dirty="0" smtClean="0"/>
          </a:p>
          <a:p>
            <a:pPr fontAlgn="base"/>
            <a:r>
              <a:rPr lang="en-US" sz="1200" dirty="0" smtClean="0"/>
              <a:t>1. contribute to the formation of a university student personal Integrated balanced.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2. </a:t>
            </a:r>
            <a:r>
              <a:rPr lang="en-US" sz="1200" dirty="0" err="1" smtClean="0"/>
              <a:t>Astosmaroqat</a:t>
            </a:r>
            <a:r>
              <a:rPr lang="en-US" sz="1200" dirty="0" smtClean="0"/>
              <a:t> students in meaningful and useful software for the detection of their talents and abilities and refined.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3. closer fraternal ties between students and strengthen the spirit of harmony and cooperation with their professors.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4. continuation of the relationship </a:t>
            </a:r>
            <a:r>
              <a:rPr lang="en-US" sz="1200" dirty="0" err="1" smtClean="0"/>
              <a:t>Bjamathm</a:t>
            </a:r>
            <a:r>
              <a:rPr lang="en-US" sz="1200" dirty="0" smtClean="0"/>
              <a:t> students after graduation to ensure their interaction with her and renew </a:t>
            </a:r>
            <a:r>
              <a:rPr lang="en-US" sz="1200" dirty="0" err="1" smtClean="0"/>
              <a:t>Marfm</a:t>
            </a:r>
            <a:r>
              <a:rPr lang="en-US" sz="1200" dirty="0" smtClean="0"/>
              <a:t> and take advantage of them in the area of ​​specialization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b="1" dirty="0" smtClean="0"/>
              <a:t> The unit Tasks:</a:t>
            </a:r>
            <a:endParaRPr lang="fr-FR" sz="1200" dirty="0" smtClean="0"/>
          </a:p>
          <a:p>
            <a:pPr fontAlgn="base"/>
            <a:r>
              <a:rPr lang="en-US" sz="1200" dirty="0" smtClean="0"/>
              <a:t>1. Preparation of plans for student activities and the lifting of the Under-college and pursue their implementation.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2. Coordination of developmental courses for college students.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3. Preparation and regulate the activities of student committees within the college.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4. College representation in public committees and student activities.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5. Prepare required all matters relating to student committees to Vice Dean reports.</a:t>
            </a:r>
            <a:endParaRPr lang="fr-FR" sz="1200" dirty="0" smtClean="0"/>
          </a:p>
          <a:p>
            <a:pPr fontAlgn="base"/>
            <a:r>
              <a:rPr lang="en-US" sz="1200" dirty="0" smtClean="0"/>
              <a:t> </a:t>
            </a:r>
            <a:endParaRPr lang="fr-FR" sz="1200" dirty="0" smtClean="0"/>
          </a:p>
          <a:p>
            <a:pPr fontAlgn="base"/>
            <a:r>
              <a:rPr lang="en-US" sz="1200" dirty="0" smtClean="0"/>
              <a:t>6. held meetings with members of the Committee for the activation of student activities.</a:t>
            </a:r>
            <a:endParaRPr lang="fr-FR" sz="1200" dirty="0" smtClean="0"/>
          </a:p>
          <a:p>
            <a:pPr rtl="1"/>
            <a:r>
              <a:rPr lang="en-US" sz="1200" dirty="0" smtClean="0"/>
              <a:t> </a:t>
            </a:r>
            <a:endParaRPr lang="fr-FR" sz="1200" smtClean="0"/>
          </a:p>
          <a:p>
            <a:pPr fontAlgn="base"/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5836</TotalTime>
  <Words>0</Words>
  <Application>Microsoft Office PowerPoint</Application>
  <PresentationFormat>Affichage à l'écran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112</cp:revision>
  <dcterms:created xsi:type="dcterms:W3CDTF">2015-04-10T09:16:03Z</dcterms:created>
  <dcterms:modified xsi:type="dcterms:W3CDTF">2015-04-18T19:39:12Z</dcterms:modified>
</cp:coreProperties>
</file>