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laadhar@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 Id="rId4" Type="http://schemas.openxmlformats.org/officeDocument/2006/relationships/hyperlink" Target="http://mu.edu.s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5170646"/>
          </a:xfrm>
          <a:prstGeom prst="rect">
            <a:avLst/>
          </a:prstGeom>
        </p:spPr>
        <p:txBody>
          <a:bodyPr wrap="square">
            <a:spAutoFit/>
          </a:bodyPr>
          <a:lstStyle/>
          <a:p>
            <a:pPr fontAlgn="base"/>
            <a:r>
              <a:rPr lang="en-US" sz="1200" b="1" dirty="0" smtClean="0"/>
              <a:t/>
            </a:r>
            <a:br>
              <a:rPr lang="en-US" sz="1200" b="1" dirty="0" smtClean="0"/>
            </a:br>
            <a:r>
              <a:rPr lang="en-US" sz="1200" b="1" dirty="0" smtClean="0"/>
              <a:t>Unit of Scientific Research</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Coordinator for Male Students Department: </a:t>
            </a:r>
            <a:endParaRPr lang="fr-FR" sz="1200" dirty="0" smtClean="0"/>
          </a:p>
          <a:p>
            <a:pPr fontAlgn="base"/>
            <a:r>
              <a:rPr lang="en-US" sz="1200" dirty="0" err="1" smtClean="0"/>
              <a:t>Dr.Anees</a:t>
            </a:r>
            <a:r>
              <a:rPr lang="en-US" sz="1200" dirty="0" smtClean="0"/>
              <a:t> Ali Al Adar                 Email: </a:t>
            </a:r>
            <a:r>
              <a:rPr lang="en-US" sz="1200" dirty="0" smtClean="0">
                <a:hlinkClick r:id="rId3"/>
              </a:rPr>
              <a:t>a.laadhar@mu.edu.sa</a:t>
            </a:r>
            <a:r>
              <a:rPr lang="en-US" sz="1200" dirty="0" smtClean="0"/>
              <a:t>            Ext:</a:t>
            </a:r>
            <a:endParaRPr lang="fr-FR" sz="1200" dirty="0" smtClean="0"/>
          </a:p>
          <a:p>
            <a:pPr fontAlgn="base"/>
            <a:r>
              <a:rPr lang="en-US" sz="1200" dirty="0" smtClean="0"/>
              <a:t> </a:t>
            </a:r>
            <a:endParaRPr lang="fr-FR" sz="1200" dirty="0" smtClean="0"/>
          </a:p>
          <a:p>
            <a:pPr fontAlgn="base"/>
            <a:r>
              <a:rPr lang="en-US" sz="1200" b="1" dirty="0" smtClean="0"/>
              <a:t>Female Students Coordinator:</a:t>
            </a:r>
            <a:r>
              <a:rPr lang="en-US" sz="1200" dirty="0" smtClean="0"/>
              <a:t> </a:t>
            </a:r>
            <a:endParaRPr lang="fr-FR" sz="1200" dirty="0" smtClean="0"/>
          </a:p>
          <a:p>
            <a:pPr fontAlgn="base"/>
            <a:r>
              <a:rPr lang="en-US" sz="1200" dirty="0" smtClean="0"/>
              <a:t>Dr. Mona </a:t>
            </a:r>
            <a:r>
              <a:rPr lang="en-US" sz="1200" dirty="0" err="1" smtClean="0"/>
              <a:t>Jaber</a:t>
            </a:r>
            <a:r>
              <a:rPr lang="en-US" sz="1200" dirty="0" smtClean="0"/>
              <a:t> </a:t>
            </a:r>
            <a:r>
              <a:rPr lang="en-US" sz="1200" dirty="0" err="1" smtClean="0"/>
              <a:t>Abdalhafez</a:t>
            </a:r>
            <a:r>
              <a:rPr lang="en-US" sz="1200" dirty="0" smtClean="0"/>
              <a:t>       Email: @ </a:t>
            </a:r>
            <a:r>
              <a:rPr lang="en-US" sz="1200" dirty="0" smtClean="0">
                <a:hlinkClick r:id="rId4"/>
              </a:rPr>
              <a:t>mu.edu.sa</a:t>
            </a:r>
            <a:r>
              <a:rPr lang="en-US" sz="1200" dirty="0" smtClean="0"/>
              <a:t>                         Ext: </a:t>
            </a:r>
            <a:endParaRPr lang="fr-FR" sz="1200" dirty="0" smtClean="0"/>
          </a:p>
          <a:p>
            <a:pPr fontAlgn="base"/>
            <a:r>
              <a:rPr lang="en-US" sz="1200" dirty="0" smtClean="0"/>
              <a:t> </a:t>
            </a:r>
            <a:endParaRPr lang="fr-FR" sz="1200" dirty="0" smtClean="0"/>
          </a:p>
          <a:p>
            <a:pPr fontAlgn="base"/>
            <a:r>
              <a:rPr lang="en-US" sz="1200" b="1" dirty="0" smtClean="0"/>
              <a:t>About the Unit: </a:t>
            </a:r>
            <a:endParaRPr lang="fr-FR" sz="1200" dirty="0" smtClean="0"/>
          </a:p>
          <a:p>
            <a:pPr fontAlgn="base"/>
            <a:r>
              <a:rPr lang="en-US" sz="1200" dirty="0" smtClean="0"/>
              <a:t>The Unit specializes in encouraging scientific competencies to keep pace with the rapid progress of science and technology, pushing them to creativity and innovation and the development of scientific research, as well as the direction of scientific research to address the local community and international issues in the field of science and humanities. It is also concerned with the provision of technical support and advice to faculty members, so as to enrich the scientific research process in the College of Sciences and Humanities in </a:t>
            </a:r>
            <a:r>
              <a:rPr lang="en-US" sz="1200" dirty="0" err="1" smtClean="0"/>
              <a:t>Ghat</a:t>
            </a:r>
            <a:r>
              <a:rPr lang="en-US" sz="1200" dirty="0" smtClean="0"/>
              <a:t>. Furthermore, the Unit of Scientific Research is considered as the link between the College and the Vice </a:t>
            </a:r>
            <a:r>
              <a:rPr lang="en-US" sz="1200" dirty="0" err="1" smtClean="0"/>
              <a:t>Rectorship</a:t>
            </a:r>
            <a:r>
              <a:rPr lang="en-US" sz="1200" dirty="0" smtClean="0"/>
              <a:t> of the University for Scientific Research. </a:t>
            </a:r>
            <a:endParaRPr lang="fr-FR" sz="1200" dirty="0" smtClean="0"/>
          </a:p>
          <a:p>
            <a:pPr fontAlgn="base"/>
            <a:r>
              <a:rPr lang="en-US" sz="1200" dirty="0" smtClean="0"/>
              <a:t> </a:t>
            </a:r>
            <a:endParaRPr lang="fr-FR" sz="1200" dirty="0" smtClean="0"/>
          </a:p>
          <a:p>
            <a:pPr fontAlgn="base"/>
            <a:r>
              <a:rPr lang="en-US" sz="1200" b="1" dirty="0" smtClean="0"/>
              <a:t>Tasks of the Unit of Scientific Research: </a:t>
            </a:r>
            <a:endParaRPr lang="fr-FR" sz="1200" dirty="0" smtClean="0"/>
          </a:p>
          <a:p>
            <a:pPr fontAlgn="base"/>
            <a:r>
              <a:rPr lang="en-US" sz="1200" dirty="0" smtClean="0"/>
              <a:t>1. Provide research facilities for faculty members and make them available and convenient for them. </a:t>
            </a:r>
            <a:endParaRPr lang="fr-FR" sz="1200" dirty="0" smtClean="0"/>
          </a:p>
          <a:p>
            <a:pPr fontAlgn="base"/>
            <a:r>
              <a:rPr lang="en-US" sz="1200" dirty="0" smtClean="0"/>
              <a:t>2. Attract the best researchers, as well as local and international talents who wish to conduct researches in the areas of concern identified by the university on the basis of national needs.</a:t>
            </a:r>
            <a:endParaRPr lang="fr-FR" sz="1200" dirty="0" smtClean="0"/>
          </a:p>
          <a:p>
            <a:pPr fontAlgn="base"/>
            <a:r>
              <a:rPr lang="en-US" sz="1200" dirty="0" smtClean="0"/>
              <a:t>3. Seek to conduct funded researches and advisory services. </a:t>
            </a:r>
            <a:endParaRPr lang="fr-FR" sz="1200" dirty="0" smtClean="0"/>
          </a:p>
          <a:p>
            <a:pPr fontAlgn="base"/>
            <a:r>
              <a:rPr lang="en-US" sz="1200" dirty="0" smtClean="0"/>
              <a:t>4. Cooperation with local and international institutions to achieve common goals and research programs. </a:t>
            </a:r>
            <a:endParaRPr lang="fr-FR" sz="1200" dirty="0" smtClean="0"/>
          </a:p>
          <a:p>
            <a:pPr fontAlgn="base"/>
            <a:r>
              <a:rPr lang="en-US" sz="1200" dirty="0" smtClean="0"/>
              <a:t>5. Develop and support the vital scientific research culture that supports innovation and serves employees and university as well</a:t>
            </a:r>
            <a:endParaRPr lang="fr-FR" sz="1200" dirty="0" smtClean="0"/>
          </a:p>
          <a:p>
            <a:pPr rtl="1"/>
            <a:r>
              <a:rPr lang="en-US" sz="1200" dirty="0" smtClean="0"/>
              <a:t> </a:t>
            </a:r>
            <a:endParaRPr lang="fr-FR" sz="1200" smtClean="0"/>
          </a:p>
          <a:p>
            <a:pPr fontAlgn="base"/>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5927</TotalTime>
  <Words>0</Words>
  <Application>Microsoft Office PowerPoint</Application>
  <PresentationFormat>Affichage à l'écran (4:3)</PresentationFormat>
  <Paragraphs>25</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118</cp:revision>
  <dcterms:created xsi:type="dcterms:W3CDTF">2015-04-10T09:16:03Z</dcterms:created>
  <dcterms:modified xsi:type="dcterms:W3CDTF">2015-04-18T21:10:22Z</dcterms:modified>
</cp:coreProperties>
</file>