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essa@mu.edu.sa" TargetMode="External"/><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5" name="Rectangle 4"/>
          <p:cNvSpPr/>
          <p:nvPr/>
        </p:nvSpPr>
        <p:spPr>
          <a:xfrm>
            <a:off x="0" y="0"/>
            <a:ext cx="9144000" cy="4616648"/>
          </a:xfrm>
          <a:prstGeom prst="rect">
            <a:avLst/>
          </a:prstGeom>
        </p:spPr>
        <p:txBody>
          <a:bodyPr wrap="square">
            <a:spAutoFit/>
          </a:bodyPr>
          <a:lstStyle/>
          <a:p>
            <a:pPr fontAlgn="base"/>
            <a:r>
              <a:rPr lang="fr-FR" sz="1200" b="1" dirty="0" smtClean="0"/>
              <a:t/>
            </a:r>
            <a:br>
              <a:rPr lang="fr-FR" sz="1200" b="1" dirty="0" smtClean="0"/>
            </a:br>
            <a:r>
              <a:rPr lang="fr-FR" sz="1200" b="1" dirty="0" smtClean="0"/>
              <a:t>Unit of </a:t>
            </a:r>
            <a:r>
              <a:rPr lang="fr-FR" sz="1200" b="1" dirty="0" err="1" smtClean="0"/>
              <a:t>Scholarship</a:t>
            </a:r>
            <a:r>
              <a:rPr lang="fr-FR" sz="1200" b="1" dirty="0" smtClean="0"/>
              <a:t> </a:t>
            </a:r>
            <a:r>
              <a:rPr lang="fr-FR" sz="1200" b="1" dirty="0" err="1" smtClean="0"/>
              <a:t>Affairs</a:t>
            </a:r>
            <a:endParaRPr lang="fr-FR" sz="1200" dirty="0" smtClean="0"/>
          </a:p>
          <a:p>
            <a:pPr fontAlgn="base"/>
            <a:r>
              <a:rPr lang="fr-FR" sz="1200" dirty="0" smtClean="0"/>
              <a:t> </a:t>
            </a:r>
          </a:p>
          <a:p>
            <a:pPr fontAlgn="base"/>
            <a:r>
              <a:rPr lang="fr-FR" sz="1200" dirty="0" smtClean="0"/>
              <a:t> </a:t>
            </a:r>
          </a:p>
          <a:p>
            <a:pPr fontAlgn="base"/>
            <a:r>
              <a:rPr lang="fr-FR" sz="1200" dirty="0" smtClean="0"/>
              <a:t> </a:t>
            </a:r>
          </a:p>
          <a:p>
            <a:pPr fontAlgn="base"/>
            <a:r>
              <a:rPr lang="en-US" sz="1200" b="1" dirty="0" smtClean="0"/>
              <a:t>Unit Coordinator: </a:t>
            </a:r>
            <a:endParaRPr lang="fr-FR" sz="1200" dirty="0" smtClean="0"/>
          </a:p>
          <a:p>
            <a:pPr fontAlgn="base"/>
            <a:r>
              <a:rPr lang="en-US" sz="1200" dirty="0" smtClean="0"/>
              <a:t>Dr. Mohamed Ahmed </a:t>
            </a:r>
            <a:r>
              <a:rPr lang="en-US" sz="1200" dirty="0" err="1" smtClean="0"/>
              <a:t>Issa</a:t>
            </a:r>
            <a:r>
              <a:rPr lang="en-US" sz="1200" dirty="0" smtClean="0"/>
              <a:t> E-mail: </a:t>
            </a:r>
            <a:r>
              <a:rPr lang="en-US" sz="1200" dirty="0" smtClean="0">
                <a:hlinkClick r:id="rId3"/>
              </a:rPr>
              <a:t>m.essa@mu.edu.sa</a:t>
            </a:r>
            <a:r>
              <a:rPr lang="en-US" sz="1200" dirty="0" smtClean="0"/>
              <a:t>        Ext: 4665. </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General definition of the Unit: </a:t>
            </a:r>
            <a:endParaRPr lang="fr-FR" sz="1200" dirty="0" smtClean="0"/>
          </a:p>
          <a:p>
            <a:pPr fontAlgn="base"/>
            <a:r>
              <a:rPr lang="en-US" sz="1200" dirty="0" smtClean="0"/>
              <a:t>The Unit specializes in fulfilling the needs of the departments in teaching assistants and assuring granting them a scholarship to outstanding universities with high levels of global classification, as well as striving to provide communication between them and the college to follow up their affairs in their scholarship centers. In addition the unit provides the necessary support for scholarship holders so as to achieve a high level of performance for future faculty members. </a:t>
            </a:r>
            <a:endParaRPr lang="fr-FR" sz="1200" dirty="0" smtClean="0"/>
          </a:p>
          <a:p>
            <a:pPr fontAlgn="base"/>
            <a:r>
              <a:rPr lang="en-US" sz="1200" dirty="0" smtClean="0"/>
              <a:t> </a:t>
            </a:r>
            <a:endParaRPr lang="fr-FR" sz="1200" dirty="0" smtClean="0"/>
          </a:p>
          <a:p>
            <a:pPr fontAlgn="base"/>
            <a:r>
              <a:rPr lang="en-US" sz="1200" b="1" dirty="0" smtClean="0"/>
              <a:t>Tasks of the Unit of Scholarship Affairs: </a:t>
            </a:r>
            <a:endParaRPr lang="fr-FR" sz="1200" dirty="0" smtClean="0"/>
          </a:p>
          <a:p>
            <a:pPr fontAlgn="base"/>
            <a:r>
              <a:rPr lang="en-US" sz="1200" dirty="0" smtClean="0"/>
              <a:t>1. Coordination with the units of the college in all relevant fields.</a:t>
            </a:r>
            <a:endParaRPr lang="fr-FR" sz="1200" dirty="0" smtClean="0"/>
          </a:p>
          <a:p>
            <a:pPr fontAlgn="base"/>
            <a:r>
              <a:rPr lang="en-US" sz="1200" dirty="0" smtClean="0"/>
              <a:t>2. Implementation and follow-up of the overall policy of the college for postgraduate studies and scholarship. </a:t>
            </a:r>
            <a:endParaRPr lang="fr-FR" sz="1200" dirty="0" smtClean="0"/>
          </a:p>
          <a:p>
            <a:pPr fontAlgn="base"/>
            <a:r>
              <a:rPr lang="en-US" sz="1200" dirty="0" smtClean="0"/>
              <a:t>3. Coordination with the units of the college in all relevant fields. </a:t>
            </a:r>
            <a:endParaRPr lang="fr-FR" sz="1200" dirty="0" smtClean="0"/>
          </a:p>
          <a:p>
            <a:pPr fontAlgn="base"/>
            <a:r>
              <a:rPr lang="en-US" sz="1200" dirty="0" smtClean="0"/>
              <a:t>4. Supervision to follow up the conditions of the college's scholarship holders abroad in coordination with the departments. </a:t>
            </a:r>
            <a:endParaRPr lang="fr-FR" sz="1200" dirty="0" smtClean="0"/>
          </a:p>
          <a:p>
            <a:pPr fontAlgn="base"/>
            <a:r>
              <a:rPr lang="en-US" sz="1200" dirty="0" smtClean="0"/>
              <a:t>5. Follow-up updating the site of the college with respect to the Unit. </a:t>
            </a:r>
            <a:endParaRPr lang="fr-FR" sz="1200" dirty="0" smtClean="0"/>
          </a:p>
          <a:p>
            <a:pPr fontAlgn="base"/>
            <a:r>
              <a:rPr lang="en-US" sz="1200" dirty="0" smtClean="0"/>
              <a:t>6. Implementation of duties assigned by the Vice Dean of the College for Graduate Studies and Scientific Research</a:t>
            </a:r>
            <a:endParaRPr lang="fr-FR" sz="1200" dirty="0" smtClean="0"/>
          </a:p>
          <a:p>
            <a:pPr rtl="1"/>
            <a:r>
              <a:rPr lang="en-US" sz="1200" dirty="0" smtClean="0"/>
              <a:t> </a:t>
            </a:r>
            <a:endParaRPr lang="fr-FR" sz="1200" smtClean="0"/>
          </a:p>
          <a:p>
            <a:pPr fontAlgn="base"/>
            <a:endParaRPr lang="fr-FR"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5919</TotalTime>
  <Words>0</Words>
  <Application>Microsoft Office PowerPoint</Application>
  <PresentationFormat>Affichage à l'écran (4:3)</PresentationFormat>
  <Paragraphs>24</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117</cp:revision>
  <dcterms:created xsi:type="dcterms:W3CDTF">2015-04-10T09:16:03Z</dcterms:created>
  <dcterms:modified xsi:type="dcterms:W3CDTF">2015-04-18T21:01:58Z</dcterms:modified>
</cp:coreProperties>
</file>