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almsedin@mu.edu.sa" TargetMode="External"/><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 Id="rId5" Type="http://schemas.openxmlformats.org/officeDocument/2006/relationships/hyperlink" Target="mailto:h.zrelly@mu.edu.sa" TargetMode="External"/><Relationship Id="rId4" Type="http://schemas.openxmlformats.org/officeDocument/2006/relationships/hyperlink" Target="mailto:M.obeidat@mu.edu.s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5" name="Rectangle 4"/>
          <p:cNvSpPr/>
          <p:nvPr/>
        </p:nvSpPr>
        <p:spPr>
          <a:xfrm>
            <a:off x="0" y="0"/>
            <a:ext cx="9144000" cy="7201972"/>
          </a:xfrm>
          <a:prstGeom prst="rect">
            <a:avLst/>
          </a:prstGeom>
        </p:spPr>
        <p:txBody>
          <a:bodyPr wrap="square">
            <a:spAutoFit/>
          </a:bodyPr>
          <a:lstStyle/>
          <a:p>
            <a:pPr fontAlgn="base"/>
            <a:r>
              <a:rPr lang="en-US" sz="1200" b="1" dirty="0" smtClean="0"/>
              <a:t>Unit of Quality Assurance</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Unit Coordinator for Male Students Department: </a:t>
            </a:r>
            <a:endParaRPr lang="fr-FR" sz="1200" dirty="0" smtClean="0"/>
          </a:p>
          <a:p>
            <a:pPr fontAlgn="base"/>
            <a:r>
              <a:rPr lang="en-US" sz="1200" dirty="0" smtClean="0"/>
              <a:t>Dr. </a:t>
            </a:r>
            <a:r>
              <a:rPr lang="en-US" sz="1200" dirty="0" err="1" smtClean="0"/>
              <a:t>Gamal</a:t>
            </a:r>
            <a:r>
              <a:rPr lang="en-US" sz="1200" dirty="0" smtClean="0"/>
              <a:t> </a:t>
            </a:r>
            <a:r>
              <a:rPr lang="en-US" sz="1200" dirty="0" err="1" smtClean="0"/>
              <a:t>Abdulhamid</a:t>
            </a:r>
            <a:r>
              <a:rPr lang="en-US" sz="1200" dirty="0" smtClean="0"/>
              <a:t> </a:t>
            </a:r>
            <a:r>
              <a:rPr lang="en-US" sz="1200" dirty="0" err="1" smtClean="0"/>
              <a:t>Naji</a:t>
            </a:r>
            <a:r>
              <a:rPr lang="en-US" sz="1200" dirty="0" smtClean="0"/>
              <a:t> Al </a:t>
            </a:r>
            <a:r>
              <a:rPr lang="en-US" sz="1200" dirty="0" err="1" smtClean="0"/>
              <a:t>Mesaiedeen</a:t>
            </a:r>
            <a:r>
              <a:rPr lang="en-US" sz="1200" dirty="0" smtClean="0"/>
              <a:t>                Email: </a:t>
            </a:r>
            <a:r>
              <a:rPr lang="en-US" sz="1200" dirty="0" smtClean="0">
                <a:hlinkClick r:id="rId3"/>
              </a:rPr>
              <a:t>j.almsedin@mu.edu.sa</a:t>
            </a:r>
            <a:r>
              <a:rPr lang="en-US" sz="1200" dirty="0" smtClean="0"/>
              <a:t>                    Ext:</a:t>
            </a:r>
            <a:endParaRPr lang="fr-FR" sz="1200" dirty="0" smtClean="0"/>
          </a:p>
          <a:p>
            <a:pPr fontAlgn="base"/>
            <a:r>
              <a:rPr lang="en-US" sz="1200" dirty="0" smtClean="0"/>
              <a:t>Mr. </a:t>
            </a:r>
            <a:r>
              <a:rPr lang="en-US" sz="1200" dirty="0" err="1" smtClean="0"/>
              <a:t>Mahmoud</a:t>
            </a:r>
            <a:r>
              <a:rPr lang="en-US" sz="1200" dirty="0" smtClean="0"/>
              <a:t> </a:t>
            </a:r>
            <a:r>
              <a:rPr lang="en-US" sz="1200" dirty="0" err="1" smtClean="0"/>
              <a:t>Mounir</a:t>
            </a:r>
            <a:r>
              <a:rPr lang="en-US" sz="1200" dirty="0" smtClean="0"/>
              <a:t> </a:t>
            </a:r>
            <a:r>
              <a:rPr lang="en-US" sz="1200" dirty="0" err="1" smtClean="0"/>
              <a:t>Mahmoud</a:t>
            </a:r>
            <a:r>
              <a:rPr lang="en-US" sz="1200" dirty="0" smtClean="0"/>
              <a:t> </a:t>
            </a:r>
            <a:r>
              <a:rPr lang="en-US" sz="1200" dirty="0" err="1" smtClean="0"/>
              <a:t>Obeidat</a:t>
            </a:r>
            <a:r>
              <a:rPr lang="en-US" sz="1200" dirty="0" smtClean="0"/>
              <a:t>                   Email: </a:t>
            </a:r>
            <a:r>
              <a:rPr lang="en-US" sz="1200" dirty="0" smtClean="0">
                <a:hlinkClick r:id="rId4"/>
              </a:rPr>
              <a:t>M.obeidat@mu.edu.sa</a:t>
            </a:r>
            <a:r>
              <a:rPr lang="en-US" sz="1200" dirty="0" smtClean="0"/>
              <a:t>                    Ext: 4539</a:t>
            </a:r>
            <a:endParaRPr lang="fr-FR" sz="1200" dirty="0" smtClean="0"/>
          </a:p>
          <a:p>
            <a:pPr fontAlgn="base"/>
            <a:r>
              <a:rPr lang="en-US" sz="1200" dirty="0" smtClean="0"/>
              <a:t> </a:t>
            </a:r>
            <a:endParaRPr lang="fr-FR" sz="1200" dirty="0" smtClean="0"/>
          </a:p>
          <a:p>
            <a:pPr fontAlgn="base"/>
            <a:r>
              <a:rPr lang="en-US" sz="1200" b="1" dirty="0" smtClean="0"/>
              <a:t>Female Students Coordinator:</a:t>
            </a:r>
            <a:r>
              <a:rPr lang="en-US" sz="1200" dirty="0" smtClean="0"/>
              <a:t> </a:t>
            </a:r>
            <a:endParaRPr lang="fr-FR" sz="1200" dirty="0" smtClean="0"/>
          </a:p>
          <a:p>
            <a:pPr fontAlgn="base"/>
            <a:r>
              <a:rPr lang="en-US" sz="1200" dirty="0" smtClean="0"/>
              <a:t>Dr. </a:t>
            </a:r>
            <a:r>
              <a:rPr lang="en-US" sz="1200" dirty="0" err="1" smtClean="0"/>
              <a:t>Hiam</a:t>
            </a:r>
            <a:r>
              <a:rPr lang="en-US" sz="1200" dirty="0" smtClean="0"/>
              <a:t> Abdullah </a:t>
            </a:r>
            <a:r>
              <a:rPr lang="en-US" sz="1200" dirty="0" err="1" smtClean="0"/>
              <a:t>Alzerly</a:t>
            </a:r>
            <a:r>
              <a:rPr lang="en-US" sz="1200" dirty="0" smtClean="0"/>
              <a:t>                                           Email: </a:t>
            </a:r>
            <a:r>
              <a:rPr lang="en-US" sz="1200" dirty="0" smtClean="0">
                <a:hlinkClick r:id="rId5"/>
              </a:rPr>
              <a:t>h.zrelly@mu.edu.sa</a:t>
            </a:r>
            <a:r>
              <a:rPr lang="en-US" sz="1200" dirty="0" smtClean="0"/>
              <a:t>                         Ext: </a:t>
            </a:r>
            <a:endParaRPr lang="fr-FR" sz="1200" dirty="0" smtClean="0"/>
          </a:p>
          <a:p>
            <a:pPr fontAlgn="base"/>
            <a:r>
              <a:rPr lang="en-US" sz="1200" dirty="0" smtClean="0"/>
              <a:t> </a:t>
            </a:r>
            <a:endParaRPr lang="fr-FR" sz="1200" dirty="0" smtClean="0"/>
          </a:p>
          <a:p>
            <a:pPr fontAlgn="base"/>
            <a:r>
              <a:rPr lang="en-US" sz="1200" b="1" dirty="0" smtClean="0"/>
              <a:t>Vision of the Unit: </a:t>
            </a:r>
            <a:endParaRPr lang="fr-FR" sz="1200" dirty="0" smtClean="0"/>
          </a:p>
          <a:p>
            <a:pPr fontAlgn="base"/>
            <a:r>
              <a:rPr lang="en-US" sz="1200" dirty="0" smtClean="0"/>
              <a:t>creativity and excellence in the practice of evaluation and quality requirements and positioning the college to be a pioneer reference destination in the university education as well as specific quality in education. Message of the Unit: working hard to raise the quality of the overall outputs of the college and the continuous quest for the development of teaching and learning, as well as scientific research to get the academic accreditation. </a:t>
            </a:r>
            <a:endParaRPr lang="fr-FR" sz="1200" dirty="0" smtClean="0"/>
          </a:p>
          <a:p>
            <a:pPr fontAlgn="base"/>
            <a:r>
              <a:rPr lang="en-US" sz="1200" dirty="0" smtClean="0"/>
              <a:t> </a:t>
            </a:r>
            <a:endParaRPr lang="fr-FR" sz="1200" dirty="0" smtClean="0"/>
          </a:p>
          <a:p>
            <a:pPr fontAlgn="base"/>
            <a:r>
              <a:rPr lang="en-US" sz="1200" b="1" dirty="0" smtClean="0"/>
              <a:t>About the Unit: </a:t>
            </a:r>
            <a:endParaRPr lang="fr-FR" sz="1200" dirty="0" smtClean="0"/>
          </a:p>
          <a:p>
            <a:pPr fontAlgn="base"/>
            <a:r>
              <a:rPr lang="en-US" sz="1200" dirty="0" smtClean="0"/>
              <a:t>the Unit seeks to achieve comprehensive quality in all educational and administrative practices in the college, in addition to the optimal use of all potential and resources available to raise the level of education, with the participation of all college's employees, for the rehabilitation of male and female students to graduate from the college in accordance with the quality and academic accreditation standards. </a:t>
            </a:r>
            <a:endParaRPr lang="fr-FR" sz="1200" dirty="0" smtClean="0"/>
          </a:p>
          <a:p>
            <a:pPr fontAlgn="base"/>
            <a:r>
              <a:rPr lang="en-US" sz="1200" dirty="0" smtClean="0"/>
              <a:t> </a:t>
            </a:r>
            <a:endParaRPr lang="fr-FR" sz="1200" dirty="0" smtClean="0"/>
          </a:p>
          <a:p>
            <a:pPr fontAlgn="base"/>
            <a:r>
              <a:rPr lang="en-US" sz="1200" b="1" dirty="0" smtClean="0"/>
              <a:t>Objectives of the Unit: </a:t>
            </a:r>
            <a:endParaRPr lang="fr-FR" sz="1200" dirty="0" smtClean="0"/>
          </a:p>
          <a:p>
            <a:pPr fontAlgn="base"/>
            <a:r>
              <a:rPr lang="en-US" sz="1200" dirty="0" smtClean="0"/>
              <a:t>1. Monitoring the preparation of plans and requirements for achieving institutional and programmatic accreditation. </a:t>
            </a:r>
            <a:endParaRPr lang="fr-FR" sz="1200" dirty="0" smtClean="0"/>
          </a:p>
          <a:p>
            <a:pPr fontAlgn="base"/>
            <a:r>
              <a:rPr lang="en-US" sz="1200" dirty="0" smtClean="0"/>
              <a:t>2. Proposal to form working groups for the project of quality assurance and academic accreditation. </a:t>
            </a:r>
            <a:endParaRPr lang="fr-FR" sz="1200" dirty="0" smtClean="0"/>
          </a:p>
          <a:p>
            <a:pPr fontAlgn="base"/>
            <a:r>
              <a:rPr lang="en-US" sz="1200" dirty="0" smtClean="0"/>
              <a:t>3. Supervision and follow-up the implementation of quality assurance and accreditation project and to coordinate the efforts of the project's working groups.</a:t>
            </a:r>
            <a:endParaRPr lang="fr-FR" sz="1200" dirty="0" smtClean="0"/>
          </a:p>
          <a:p>
            <a:pPr fontAlgn="base"/>
            <a:r>
              <a:rPr lang="en-US" sz="1200" dirty="0" smtClean="0"/>
              <a:t>4. Periodic adoption of the reports of the application results. </a:t>
            </a:r>
            <a:endParaRPr lang="fr-FR" sz="1200" dirty="0" smtClean="0"/>
          </a:p>
          <a:p>
            <a:pPr fontAlgn="base"/>
            <a:r>
              <a:rPr lang="en-US" sz="1200" dirty="0" smtClean="0"/>
              <a:t>5. Help all departments of the college, its units, and administration to activate the quality standards in performance, and complete the self-assessment operations, thereby contributing to the achievement of the academic accreditation for the college. </a:t>
            </a:r>
            <a:endParaRPr lang="fr-FR" sz="1200" dirty="0" smtClean="0"/>
          </a:p>
          <a:p>
            <a:pPr fontAlgn="base"/>
            <a:r>
              <a:rPr lang="en-US" sz="1200" dirty="0" smtClean="0"/>
              <a:t>6. Dissemination of the culture of quality in the college through the issuance of studies, brochures, flyers, seminars, lectures, and workshops. </a:t>
            </a:r>
            <a:endParaRPr lang="fr-FR" sz="1200" dirty="0" smtClean="0"/>
          </a:p>
          <a:p>
            <a:pPr fontAlgn="base"/>
            <a:r>
              <a:rPr lang="en-US" sz="1200" dirty="0" smtClean="0"/>
              <a:t>7-Monitoring the achievement of the college's message and its objectives in order to improve performance.</a:t>
            </a:r>
            <a:endParaRPr lang="fr-FR" sz="1200" dirty="0" smtClean="0"/>
          </a:p>
          <a:p>
            <a:pPr fontAlgn="base"/>
            <a:r>
              <a:rPr lang="en-US" sz="1200" dirty="0" smtClean="0"/>
              <a:t>8-Monitoring male and female students poll in order to develop the college's performance in the light of quality standards and academic accreditation. </a:t>
            </a:r>
            <a:endParaRPr lang="fr-FR" sz="1200" dirty="0" smtClean="0"/>
          </a:p>
          <a:p>
            <a:pPr fontAlgn="base"/>
            <a:r>
              <a:rPr lang="en-US" sz="1200" dirty="0" smtClean="0"/>
              <a:t>9-Constant communication and coordination with the Deanship of Quality and Academic Accreditation at the university to ask for advice when needed, and be aware of the overall situation of the college in terms of quality.</a:t>
            </a:r>
            <a:endParaRPr lang="fr-FR" sz="1200" dirty="0" smtClean="0"/>
          </a:p>
          <a:p>
            <a:pPr fontAlgn="base"/>
            <a:r>
              <a:rPr lang="en-US" sz="1200" dirty="0" smtClean="0"/>
              <a:t>10-Prepare a quarterly report on the work of the Unit, including achievements and any difficulties or obstacles preventing the achievement of the desired objectives and the proposals to overcome them and improve the quality of work and develop it</a:t>
            </a:r>
            <a:endParaRPr lang="fr-FR" sz="1200" dirty="0" smtClean="0"/>
          </a:p>
          <a:p>
            <a:pPr rtl="1"/>
            <a:r>
              <a:rPr lang="en-US" sz="1200" smtClean="0"/>
              <a:t> </a:t>
            </a:r>
            <a:endParaRPr lang="fr-FR" sz="12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6014</TotalTime>
  <Words>4</Words>
  <Application>Microsoft Office PowerPoint</Application>
  <PresentationFormat>Affichage à l'écran (4:3)</PresentationFormat>
  <Paragraphs>33</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121</cp:revision>
  <dcterms:created xsi:type="dcterms:W3CDTF">2015-04-10T09:16:03Z</dcterms:created>
  <dcterms:modified xsi:type="dcterms:W3CDTF">2015-04-18T22:37:19Z</dcterms:modified>
</cp:coreProperties>
</file>