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.alharouf@mu.edu.sa" TargetMode="External"/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.abdelgadir@mu.edu.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200" b="1" dirty="0" smtClean="0"/>
              <a:t>Unit of Planning and Development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Coordinators: </a:t>
            </a:r>
            <a:endParaRPr lang="fr-FR" sz="1200" dirty="0" smtClean="0"/>
          </a:p>
          <a:p>
            <a:pPr fontAlgn="base"/>
            <a:r>
              <a:rPr lang="en-US" sz="1200" dirty="0" smtClean="0"/>
              <a:t>Dr. </a:t>
            </a:r>
            <a:r>
              <a:rPr lang="en-US" sz="1200" dirty="0" err="1" smtClean="0"/>
              <a:t>Kamal</a:t>
            </a:r>
            <a:r>
              <a:rPr lang="en-US" sz="1200" dirty="0" smtClean="0"/>
              <a:t> </a:t>
            </a:r>
            <a:r>
              <a:rPr lang="en-US" sz="1200" dirty="0" err="1" smtClean="0"/>
              <a:t>Hamadi</a:t>
            </a:r>
            <a:r>
              <a:rPr lang="en-US" sz="1200" dirty="0" smtClean="0"/>
              <a:t> Al </a:t>
            </a:r>
            <a:r>
              <a:rPr lang="en-US" sz="1200" dirty="0" err="1" smtClean="0"/>
              <a:t>kharof</a:t>
            </a:r>
            <a:r>
              <a:rPr lang="en-US" sz="1200" dirty="0" smtClean="0"/>
              <a:t>                                                  E-mail: </a:t>
            </a:r>
            <a:r>
              <a:rPr lang="en-US" sz="1200" dirty="0" smtClean="0">
                <a:hlinkClick r:id="rId3"/>
              </a:rPr>
              <a:t>kh.alharouf@mu.edu.sa</a:t>
            </a:r>
            <a:r>
              <a:rPr lang="en-US" sz="1200" dirty="0" smtClean="0"/>
              <a:t>              Ext: 3534 </a:t>
            </a:r>
            <a:endParaRPr lang="fr-FR" sz="1200" dirty="0" smtClean="0"/>
          </a:p>
          <a:p>
            <a:pPr fontAlgn="base"/>
            <a:r>
              <a:rPr lang="en-US" sz="1200" dirty="0" smtClean="0"/>
              <a:t>Dr. Abdul </a:t>
            </a:r>
            <a:r>
              <a:rPr lang="en-US" sz="1200" dirty="0" err="1" smtClean="0"/>
              <a:t>Qadir</a:t>
            </a:r>
            <a:r>
              <a:rPr lang="en-US" sz="1200" dirty="0" smtClean="0"/>
              <a:t> Abdul </a:t>
            </a:r>
            <a:r>
              <a:rPr lang="en-US" sz="1200" dirty="0" err="1" smtClean="0"/>
              <a:t>Rahman</a:t>
            </a:r>
            <a:r>
              <a:rPr lang="en-US" sz="1200" dirty="0" smtClean="0"/>
              <a:t> Abdul </a:t>
            </a:r>
            <a:r>
              <a:rPr lang="en-US" sz="1200" dirty="0" err="1" smtClean="0"/>
              <a:t>Qadir</a:t>
            </a:r>
            <a:r>
              <a:rPr lang="en-US" sz="1200" dirty="0" smtClean="0"/>
              <a:t>                         Email: </a:t>
            </a:r>
            <a:r>
              <a:rPr lang="en-US" sz="1200" dirty="0" smtClean="0">
                <a:hlinkClick r:id="rId4"/>
              </a:rPr>
              <a:t>a.abdelgadir@mu.edu.sa</a:t>
            </a:r>
            <a:r>
              <a:rPr lang="en-US" sz="1200" dirty="0" smtClean="0"/>
              <a:t>              Ext: 4665 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About the Unit: </a:t>
            </a:r>
            <a:endParaRPr lang="fr-FR" sz="1200" dirty="0" smtClean="0"/>
          </a:p>
          <a:p>
            <a:pPr fontAlgn="base"/>
            <a:r>
              <a:rPr lang="en-US" sz="1200" dirty="0" smtClean="0"/>
              <a:t>The Unit is responsible for preparing and implementing the operational plans of the College as well as following-up their implementation. It is also responsible for amending and correcting these plans if necessary. 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Tasks: </a:t>
            </a:r>
            <a:endParaRPr lang="fr-FR" sz="1200" dirty="0" smtClean="0"/>
          </a:p>
          <a:p>
            <a:pPr fontAlgn="base"/>
            <a:r>
              <a:rPr lang="en-US" sz="1200" dirty="0" smtClean="0"/>
              <a:t>1- Preparing and reviewing the strategic plans of the College. </a:t>
            </a:r>
            <a:endParaRPr lang="fr-FR" sz="1200" dirty="0" smtClean="0"/>
          </a:p>
          <a:p>
            <a:pPr fontAlgn="base"/>
            <a:r>
              <a:rPr lang="en-US" sz="1200" dirty="0" smtClean="0"/>
              <a:t>2- Preparing and implementing the operational plan.</a:t>
            </a:r>
            <a:endParaRPr lang="fr-FR" sz="1200" dirty="0" smtClean="0"/>
          </a:p>
          <a:p>
            <a:pPr fontAlgn="base"/>
            <a:r>
              <a:rPr lang="en-US" sz="1200" dirty="0" smtClean="0"/>
              <a:t>3- Providing support and advice to departments and other units in the planning issues. </a:t>
            </a:r>
            <a:endParaRPr lang="fr-FR" sz="1200" dirty="0" smtClean="0"/>
          </a:p>
          <a:p>
            <a:pPr fontAlgn="base"/>
            <a:r>
              <a:rPr lang="en-US" sz="1200" dirty="0" smtClean="0"/>
              <a:t>4- Monitoring the implementation of plans and correcting deviations, if any. </a:t>
            </a:r>
            <a:endParaRPr lang="fr-FR" sz="1200" dirty="0" smtClean="0"/>
          </a:p>
          <a:p>
            <a:pPr fontAlgn="base"/>
            <a:r>
              <a:rPr lang="en-US" sz="1200" dirty="0" smtClean="0"/>
              <a:t>5- Coordinating with the training unit with respect to the preparation of training programs in the field of planning.</a:t>
            </a:r>
            <a:endParaRPr lang="fr-FR" sz="1200" dirty="0" smtClean="0"/>
          </a:p>
          <a:p>
            <a:pPr fontAlgn="base"/>
            <a:r>
              <a:rPr lang="en-US" sz="1200" dirty="0" smtClean="0"/>
              <a:t>6- Preparing an annual report of the College’s efforts and achievements as well as its departments regarding the phases of the plan implementation, and any difficulties they may encounter</a:t>
            </a:r>
            <a:endParaRPr lang="fr-FR" sz="1200" dirty="0" smtClean="0"/>
          </a:p>
          <a:p>
            <a:pPr rtl="1"/>
            <a:r>
              <a:rPr lang="en-US" sz="1200" smtClean="0"/>
              <a:t> </a:t>
            </a:r>
            <a:endParaRPr lang="fr-FR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6048</TotalTime>
  <Words>5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124</cp:revision>
  <dcterms:created xsi:type="dcterms:W3CDTF">2015-04-10T09:16:03Z</dcterms:created>
  <dcterms:modified xsi:type="dcterms:W3CDTF">2015-04-18T23:11:39Z</dcterms:modified>
</cp:coreProperties>
</file>