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174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mu.edu.sa/sites/default/files/content-files/slm101_1.doc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1259632" y="3000817"/>
            <a:ext cx="738132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fr-FR" sz="1200" b="1" dirty="0" smtClean="0">
                <a:hlinkClick r:id="rId2"/>
              </a:rPr>
              <a:t/>
            </a:r>
            <a:br>
              <a:rPr lang="fr-FR" sz="1200" b="1" dirty="0" smtClean="0">
                <a:hlinkClick r:id="rId2"/>
              </a:rPr>
            </a:br>
            <a:r>
              <a:rPr lang="fr-FR" sz="1200" b="1" dirty="0" smtClean="0">
                <a:hlinkClick r:id="rId2"/>
              </a:rPr>
              <a:t/>
            </a:r>
            <a:br>
              <a:rPr lang="fr-FR" sz="1200" b="1" dirty="0" smtClean="0">
                <a:hlinkClick r:id="rId2"/>
              </a:rPr>
            </a:br>
            <a:endParaRPr lang="fr-FR" sz="1200" dirty="0"/>
          </a:p>
        </p:txBody>
      </p:sp>
      <p:sp>
        <p:nvSpPr>
          <p:cNvPr id="5" name="Rectangle 4"/>
          <p:cNvSpPr/>
          <p:nvPr/>
        </p:nvSpPr>
        <p:spPr>
          <a:xfrm>
            <a:off x="0" y="0"/>
            <a:ext cx="9144000" cy="11541621"/>
          </a:xfrm>
          <a:prstGeom prst="rect">
            <a:avLst/>
          </a:prstGeom>
        </p:spPr>
        <p:txBody>
          <a:bodyPr wrap="square">
            <a:spAutoFit/>
          </a:bodyPr>
          <a:lstStyle/>
          <a:p>
            <a:pPr fontAlgn="base"/>
            <a:r>
              <a:rPr lang="en-US" sz="1200" b="1" dirty="0" smtClean="0"/>
              <a:t/>
            </a:r>
            <a:br>
              <a:rPr lang="en-US" sz="1200" b="1" dirty="0" smtClean="0"/>
            </a:br>
            <a:r>
              <a:rPr lang="en-US" sz="1200" b="1" dirty="0" smtClean="0"/>
              <a:t>Unit of Graduates</a:t>
            </a:r>
            <a:endParaRPr lang="fr-FR" sz="1200" dirty="0" smtClean="0"/>
          </a:p>
          <a:p>
            <a:pPr fontAlgn="base"/>
            <a:r>
              <a:rPr lang="en-US" sz="1200" dirty="0" smtClean="0"/>
              <a:t> </a:t>
            </a:r>
            <a:endParaRPr lang="fr-FR" sz="1200" dirty="0" smtClean="0"/>
          </a:p>
          <a:p>
            <a:pPr fontAlgn="base"/>
            <a:r>
              <a:rPr lang="en-US" sz="1200" dirty="0" smtClean="0"/>
              <a:t> </a:t>
            </a:r>
            <a:endParaRPr lang="fr-FR" sz="1200" dirty="0" smtClean="0"/>
          </a:p>
          <a:p>
            <a:pPr fontAlgn="base"/>
            <a:r>
              <a:rPr lang="en-US" sz="1200" dirty="0" smtClean="0"/>
              <a:t> </a:t>
            </a:r>
            <a:endParaRPr lang="fr-FR" sz="1200" dirty="0" smtClean="0"/>
          </a:p>
          <a:p>
            <a:pPr fontAlgn="base"/>
            <a:r>
              <a:rPr lang="en-US" sz="1200" b="1" dirty="0" smtClean="0"/>
              <a:t>Coordinator of Student section:</a:t>
            </a:r>
            <a:endParaRPr lang="fr-FR" sz="1200" dirty="0" smtClean="0"/>
          </a:p>
          <a:p>
            <a:pPr fontAlgn="base"/>
            <a:r>
              <a:rPr lang="en-US" sz="1200" dirty="0" smtClean="0"/>
              <a:t> </a:t>
            </a:r>
            <a:endParaRPr lang="fr-FR" sz="1200" dirty="0" smtClean="0"/>
          </a:p>
          <a:p>
            <a:pPr fontAlgn="base"/>
            <a:r>
              <a:rPr lang="en-US" sz="1200" dirty="0" smtClean="0"/>
              <a:t>A. Sultan bin Fahd Al </a:t>
            </a:r>
            <a:r>
              <a:rPr lang="en-US" sz="1200" dirty="0" err="1" smtClean="0"/>
              <a:t>Faraj</a:t>
            </a:r>
            <a:r>
              <a:rPr lang="en-US" sz="1200" dirty="0" smtClean="0"/>
              <a:t> E-mail: S.alfarraj@mu.edu.sa Ext:</a:t>
            </a:r>
            <a:endParaRPr lang="fr-FR" sz="1200" dirty="0" smtClean="0"/>
          </a:p>
          <a:p>
            <a:pPr fontAlgn="base"/>
            <a:r>
              <a:rPr lang="en-US" sz="1200" dirty="0" smtClean="0"/>
              <a:t> </a:t>
            </a:r>
            <a:endParaRPr lang="fr-FR" sz="1200" dirty="0" smtClean="0"/>
          </a:p>
          <a:p>
            <a:pPr fontAlgn="base"/>
            <a:r>
              <a:rPr lang="en-US" sz="1200" b="1" dirty="0" smtClean="0"/>
              <a:t>Coordinator of the female students section:</a:t>
            </a:r>
            <a:endParaRPr lang="fr-FR" sz="1200" dirty="0" smtClean="0"/>
          </a:p>
          <a:p>
            <a:pPr fontAlgn="base"/>
            <a:r>
              <a:rPr lang="en-US" sz="1200" dirty="0" smtClean="0"/>
              <a:t> </a:t>
            </a:r>
            <a:endParaRPr lang="fr-FR" sz="1200" dirty="0" smtClean="0"/>
          </a:p>
          <a:p>
            <a:pPr fontAlgn="base"/>
            <a:r>
              <a:rPr lang="en-US" sz="1200" dirty="0" smtClean="0"/>
              <a:t>D. </a:t>
            </a:r>
            <a:r>
              <a:rPr lang="en-US" sz="1200" dirty="0" err="1" smtClean="0"/>
              <a:t>Hanan</a:t>
            </a:r>
            <a:r>
              <a:rPr lang="en-US" sz="1200" dirty="0" smtClean="0"/>
              <a:t> Ahmed Mr. email Ext h.sanad@mu.edu.sa Ext: 4559</a:t>
            </a:r>
            <a:endParaRPr lang="fr-FR" sz="1200" dirty="0" smtClean="0"/>
          </a:p>
          <a:p>
            <a:pPr fontAlgn="base"/>
            <a:r>
              <a:rPr lang="en-US" sz="1200" dirty="0" smtClean="0"/>
              <a:t> </a:t>
            </a:r>
            <a:endParaRPr lang="fr-FR" sz="1200" dirty="0" smtClean="0"/>
          </a:p>
          <a:p>
            <a:pPr fontAlgn="base"/>
            <a:r>
              <a:rPr lang="en-US" sz="1200" b="1" dirty="0" smtClean="0"/>
              <a:t> unit Vision:</a:t>
            </a:r>
            <a:endParaRPr lang="fr-FR" sz="1200" dirty="0" smtClean="0"/>
          </a:p>
          <a:p>
            <a:pPr fontAlgn="base"/>
            <a:r>
              <a:rPr lang="en-US" sz="1200" dirty="0" smtClean="0"/>
              <a:t> </a:t>
            </a:r>
            <a:endParaRPr lang="fr-FR" sz="1200" dirty="0" smtClean="0"/>
          </a:p>
          <a:p>
            <a:pPr fontAlgn="base"/>
            <a:r>
              <a:rPr lang="en-US" sz="1200" dirty="0" smtClean="0"/>
              <a:t>Crystallize the vision unit graduates the Faculty of Sciences and Humanities </a:t>
            </a:r>
            <a:r>
              <a:rPr lang="en-US" sz="1200" dirty="0" err="1" smtClean="0"/>
              <a:t>Ghaat</a:t>
            </a:r>
            <a:r>
              <a:rPr lang="en-US" sz="1200" dirty="0" smtClean="0"/>
              <a:t> in building bridges of communication and continuous cooperation and partnership actors between the college and </a:t>
            </a:r>
            <a:r>
              <a:rPr lang="en-US" sz="1200" dirty="0" err="1" smtClean="0"/>
              <a:t>Khreigna</a:t>
            </a:r>
            <a:r>
              <a:rPr lang="en-US" sz="1200" dirty="0" smtClean="0"/>
              <a:t> current and prospective follow through college graduates to achieve an integrated system and the activation methods and programs of study in the light of the quality standards to comply with the labor market requirements.</a:t>
            </a:r>
            <a:endParaRPr lang="fr-FR" sz="1200" dirty="0" smtClean="0"/>
          </a:p>
          <a:p>
            <a:pPr fontAlgn="base"/>
            <a:r>
              <a:rPr lang="en-US" sz="1200" dirty="0" smtClean="0"/>
              <a:t> </a:t>
            </a:r>
            <a:endParaRPr lang="fr-FR" sz="1200" dirty="0" smtClean="0"/>
          </a:p>
          <a:p>
            <a:pPr fontAlgn="base"/>
            <a:r>
              <a:rPr lang="en-US" sz="1200" b="1" dirty="0" smtClean="0"/>
              <a:t>Unit message:</a:t>
            </a:r>
            <a:endParaRPr lang="fr-FR" sz="1200" dirty="0" smtClean="0"/>
          </a:p>
          <a:p>
            <a:pPr fontAlgn="base"/>
            <a:r>
              <a:rPr lang="en-US" sz="1200" dirty="0" smtClean="0"/>
              <a:t> </a:t>
            </a:r>
            <a:endParaRPr lang="fr-FR" sz="1200" dirty="0" smtClean="0"/>
          </a:p>
          <a:p>
            <a:pPr fontAlgn="base"/>
            <a:r>
              <a:rPr lang="en-US" sz="1200" dirty="0" smtClean="0"/>
              <a:t>Include a message of unity graduates build and strengthen communication with graduates through constant contact and mutual between the college and </a:t>
            </a:r>
            <a:r>
              <a:rPr lang="en-US" sz="1200" dirty="0" err="1" smtClean="0"/>
              <a:t>Khreigna</a:t>
            </a:r>
            <a:r>
              <a:rPr lang="en-US" sz="1200" dirty="0" smtClean="0"/>
              <a:t> helping them to integrate into the labor market by offering various activities and programs are able to develop their skills and refine scientific and practical abilities in a stimulating academic environment and scientific spirit takes into account the quality and continuous improvement conditions.</a:t>
            </a:r>
            <a:endParaRPr lang="fr-FR" sz="1200" dirty="0" smtClean="0"/>
          </a:p>
          <a:p>
            <a:pPr fontAlgn="base"/>
            <a:r>
              <a:rPr lang="en-US" sz="1200" dirty="0" smtClean="0"/>
              <a:t> </a:t>
            </a:r>
            <a:endParaRPr lang="fr-FR" sz="1200" dirty="0" smtClean="0"/>
          </a:p>
          <a:p>
            <a:pPr fontAlgn="base"/>
            <a:r>
              <a:rPr lang="en-US" sz="1200" b="1" dirty="0" smtClean="0"/>
              <a:t>The unit Tasks:</a:t>
            </a:r>
            <a:endParaRPr lang="fr-FR" sz="1200" dirty="0" smtClean="0"/>
          </a:p>
          <a:p>
            <a:pPr fontAlgn="base"/>
            <a:r>
              <a:rPr lang="en-US" sz="1200" dirty="0" smtClean="0"/>
              <a:t> </a:t>
            </a:r>
            <a:endParaRPr lang="fr-FR" sz="1200" dirty="0" smtClean="0"/>
          </a:p>
          <a:p>
            <a:pPr fontAlgn="base"/>
            <a:r>
              <a:rPr lang="en-US" sz="1200" dirty="0" smtClean="0"/>
              <a:t>1. analysis and study of the development of the college graduates</a:t>
            </a:r>
            <a:endParaRPr lang="fr-FR" sz="1200" dirty="0" smtClean="0"/>
          </a:p>
          <a:p>
            <a:pPr fontAlgn="base"/>
            <a:r>
              <a:rPr lang="en-US" sz="1200" dirty="0" smtClean="0"/>
              <a:t> </a:t>
            </a:r>
            <a:endParaRPr lang="fr-FR" sz="1200" dirty="0" smtClean="0"/>
          </a:p>
          <a:p>
            <a:pPr fontAlgn="base"/>
            <a:r>
              <a:rPr lang="en-US" sz="1200" dirty="0" smtClean="0"/>
              <a:t>2. Create a database of graduates and follow-up and regularly updated</a:t>
            </a:r>
            <a:endParaRPr lang="fr-FR" sz="1200" dirty="0" smtClean="0"/>
          </a:p>
          <a:p>
            <a:pPr fontAlgn="base"/>
            <a:r>
              <a:rPr lang="en-US" sz="1200" dirty="0" smtClean="0"/>
              <a:t> </a:t>
            </a:r>
            <a:endParaRPr lang="fr-FR" sz="1200" dirty="0" smtClean="0"/>
          </a:p>
          <a:p>
            <a:pPr fontAlgn="base"/>
            <a:r>
              <a:rPr lang="en-US" sz="1200" dirty="0" smtClean="0"/>
              <a:t>3. Create a database of institutions and companies related to the graduates and the labor market</a:t>
            </a:r>
            <a:endParaRPr lang="fr-FR" sz="1200" dirty="0" smtClean="0"/>
          </a:p>
          <a:p>
            <a:pPr fontAlgn="base"/>
            <a:r>
              <a:rPr lang="en-US" sz="1200" dirty="0" smtClean="0"/>
              <a:t> </a:t>
            </a:r>
            <a:endParaRPr lang="fr-FR" sz="1200" dirty="0" smtClean="0"/>
          </a:p>
          <a:p>
            <a:pPr fontAlgn="base"/>
            <a:r>
              <a:rPr lang="en-US" sz="1200" dirty="0" smtClean="0"/>
              <a:t>4. contribute to the creation of graduates for the labor market to raise their efficiency and hone their skills</a:t>
            </a:r>
            <a:endParaRPr lang="fr-FR" sz="1200" dirty="0" smtClean="0"/>
          </a:p>
          <a:p>
            <a:pPr fontAlgn="base"/>
            <a:r>
              <a:rPr lang="en-US" sz="1200" dirty="0" smtClean="0"/>
              <a:t> </a:t>
            </a:r>
            <a:endParaRPr lang="fr-FR" sz="1200" dirty="0" smtClean="0"/>
          </a:p>
          <a:p>
            <a:pPr fontAlgn="base"/>
            <a:r>
              <a:rPr lang="en-US" sz="1200" dirty="0" smtClean="0"/>
              <a:t>5. communicate with college graduates and survey their opinions and self-publishing marketing their culture</a:t>
            </a:r>
            <a:endParaRPr lang="fr-FR" sz="1200" dirty="0" smtClean="0"/>
          </a:p>
          <a:p>
            <a:pPr fontAlgn="base"/>
            <a:r>
              <a:rPr lang="en-US" sz="1200" dirty="0" smtClean="0"/>
              <a:t> </a:t>
            </a:r>
            <a:endParaRPr lang="fr-FR" sz="1200" dirty="0" smtClean="0"/>
          </a:p>
          <a:p>
            <a:pPr fontAlgn="base"/>
            <a:r>
              <a:rPr lang="en-US" sz="1200" dirty="0" smtClean="0"/>
              <a:t>6. urged college graduates to participate in the activities of the college and Events</a:t>
            </a:r>
            <a:endParaRPr lang="fr-FR" sz="1200" dirty="0" smtClean="0"/>
          </a:p>
          <a:p>
            <a:pPr fontAlgn="base"/>
            <a:r>
              <a:rPr lang="en-US" sz="1200" dirty="0" smtClean="0"/>
              <a:t> </a:t>
            </a:r>
            <a:endParaRPr lang="fr-FR" sz="1200" dirty="0" smtClean="0"/>
          </a:p>
          <a:p>
            <a:pPr fontAlgn="base"/>
            <a:r>
              <a:rPr lang="en-US" sz="1200" dirty="0" smtClean="0"/>
              <a:t>7. organize periodic meetings </a:t>
            </a:r>
            <a:r>
              <a:rPr lang="en-US" sz="1200" dirty="0" err="1" smtClean="0"/>
              <a:t>Bakherijat</a:t>
            </a:r>
            <a:r>
              <a:rPr lang="en-US" sz="1200" dirty="0" smtClean="0"/>
              <a:t> and introduce them to loneliness and goals</a:t>
            </a:r>
            <a:endParaRPr lang="fr-FR" sz="1200" dirty="0" smtClean="0"/>
          </a:p>
          <a:p>
            <a:pPr fontAlgn="base"/>
            <a:r>
              <a:rPr lang="en-US" sz="1200" dirty="0" smtClean="0"/>
              <a:t> </a:t>
            </a:r>
            <a:endParaRPr lang="fr-FR" sz="1200" dirty="0" smtClean="0"/>
          </a:p>
          <a:p>
            <a:pPr fontAlgn="base"/>
            <a:r>
              <a:rPr lang="en-US" sz="1200" dirty="0" smtClean="0"/>
              <a:t>8. urged college graduates to support financially and morally and inform them of the achievements and projects of the college</a:t>
            </a:r>
            <a:endParaRPr lang="fr-FR" sz="1200" dirty="0" smtClean="0"/>
          </a:p>
          <a:p>
            <a:pPr fontAlgn="base"/>
            <a:r>
              <a:rPr lang="en-US" sz="1200" dirty="0" smtClean="0"/>
              <a:t> </a:t>
            </a:r>
            <a:endParaRPr lang="fr-FR" sz="1200" dirty="0" smtClean="0"/>
          </a:p>
          <a:p>
            <a:pPr fontAlgn="base"/>
            <a:r>
              <a:rPr lang="en-US" sz="1200" dirty="0" smtClean="0"/>
              <a:t>9. measure the level of satisfaction of graduates and inform the relevant departments the results of the survey</a:t>
            </a:r>
            <a:endParaRPr lang="fr-FR" sz="1200" dirty="0" smtClean="0"/>
          </a:p>
          <a:p>
            <a:pPr fontAlgn="base"/>
            <a:r>
              <a:rPr lang="en-US" sz="1200" dirty="0" smtClean="0"/>
              <a:t> </a:t>
            </a:r>
            <a:endParaRPr lang="fr-FR" sz="1200" dirty="0" smtClean="0"/>
          </a:p>
          <a:p>
            <a:pPr fontAlgn="base"/>
            <a:r>
              <a:rPr lang="en-US" sz="1200" dirty="0" smtClean="0"/>
              <a:t>10. agent in the planning and organization helping all that would facilitate the functioning of the unit</a:t>
            </a:r>
            <a:endParaRPr lang="fr-FR" sz="1200" dirty="0" smtClean="0"/>
          </a:p>
          <a:p>
            <a:pPr fontAlgn="base"/>
            <a:r>
              <a:rPr lang="en-US" sz="1200" dirty="0" smtClean="0"/>
              <a:t> </a:t>
            </a:r>
            <a:endParaRPr lang="fr-FR" sz="1200" dirty="0" smtClean="0"/>
          </a:p>
          <a:p>
            <a:pPr fontAlgn="base"/>
            <a:r>
              <a:rPr lang="en-US" sz="1200" dirty="0" smtClean="0"/>
              <a:t>11. preparation of lists of students expected to graduate students and alumni lists and lists of names of those who </a:t>
            </a:r>
            <a:r>
              <a:rPr lang="en-US" sz="1200" dirty="0" err="1" smtClean="0"/>
              <a:t>Anao</a:t>
            </a:r>
            <a:r>
              <a:rPr lang="en-US" sz="1200" dirty="0" smtClean="0"/>
              <a:t> requirements for different degrees</a:t>
            </a:r>
            <a:endParaRPr lang="fr-FR" sz="1200" dirty="0" smtClean="0"/>
          </a:p>
          <a:p>
            <a:pPr fontAlgn="base"/>
            <a:r>
              <a:rPr lang="en-US" sz="1200" dirty="0" smtClean="0"/>
              <a:t> </a:t>
            </a:r>
            <a:endParaRPr lang="fr-FR" sz="1200" dirty="0" smtClean="0"/>
          </a:p>
          <a:p>
            <a:pPr fontAlgn="base"/>
            <a:r>
              <a:rPr lang="en-US" sz="1200" dirty="0" smtClean="0"/>
              <a:t>12. mobilize alumni database and sent to the Admission and Registration market-based mechanism Deanship of Admission and Registration Department</a:t>
            </a:r>
            <a:endParaRPr lang="fr-FR" sz="1200" dirty="0" smtClean="0"/>
          </a:p>
          <a:p>
            <a:pPr fontAlgn="base"/>
            <a:r>
              <a:rPr lang="en-US" sz="1200" dirty="0" smtClean="0"/>
              <a:t> </a:t>
            </a:r>
            <a:endParaRPr lang="fr-FR" sz="1200" dirty="0" smtClean="0"/>
          </a:p>
          <a:p>
            <a:pPr fontAlgn="base"/>
            <a:r>
              <a:rPr lang="en-US" sz="1200" dirty="0" smtClean="0"/>
              <a:t>13. Delivery of testimonies and documents required for graduates and retain their data records in a special file for reference when needed</a:t>
            </a:r>
            <a:endParaRPr lang="fr-FR" sz="1200" dirty="0" smtClean="0"/>
          </a:p>
          <a:p>
            <a:pPr fontAlgn="base"/>
            <a:r>
              <a:rPr lang="en-US" sz="1200" dirty="0" smtClean="0"/>
              <a:t> </a:t>
            </a:r>
            <a:endParaRPr lang="fr-FR" sz="1200" dirty="0" smtClean="0"/>
          </a:p>
          <a:p>
            <a:pPr fontAlgn="base"/>
            <a:r>
              <a:rPr lang="en-US" sz="1200" dirty="0" smtClean="0"/>
              <a:t>14. Participation in the preparation of the annual report on the college regarding unity</a:t>
            </a:r>
            <a:endParaRPr lang="fr-FR" sz="1200" dirty="0" smtClean="0"/>
          </a:p>
          <a:p>
            <a:pPr fontAlgn="base"/>
            <a:r>
              <a:rPr lang="en-US" sz="1200" dirty="0" smtClean="0"/>
              <a:t> </a:t>
            </a:r>
            <a:endParaRPr lang="fr-FR" sz="1200" dirty="0" smtClean="0"/>
          </a:p>
          <a:p>
            <a:pPr fontAlgn="base"/>
            <a:r>
              <a:rPr lang="en-US" sz="1200" dirty="0" smtClean="0"/>
              <a:t> </a:t>
            </a:r>
            <a:endParaRPr lang="fr-FR" sz="1200" dirty="0" smtClean="0"/>
          </a:p>
          <a:p>
            <a:pPr fontAlgn="base"/>
            <a:r>
              <a:rPr lang="en-US" sz="1200" dirty="0" smtClean="0"/>
              <a:t> </a:t>
            </a:r>
            <a:endParaRPr lang="fr-FR" sz="1200" dirty="0" smtClean="0"/>
          </a:p>
          <a:p>
            <a:pPr rtl="1"/>
            <a:r>
              <a:rPr lang="en-US" sz="1200" smtClean="0"/>
              <a:t> </a:t>
            </a:r>
            <a:endParaRPr lang="fr-FR" sz="120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5824</TotalTime>
  <Words>0</Words>
  <Application>Microsoft Office PowerPoint</Application>
  <PresentationFormat>Affichage à l'écran (4:3)</PresentationFormat>
  <Paragraphs>58</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111</cp:revision>
  <dcterms:created xsi:type="dcterms:W3CDTF">2015-04-10T09:16:03Z</dcterms:created>
  <dcterms:modified xsi:type="dcterms:W3CDTF">2015-04-18T19:27:25Z</dcterms:modified>
</cp:coreProperties>
</file>