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mu.edu.sa/" TargetMode="External"/><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5262979"/>
          </a:xfrm>
          <a:prstGeom prst="rect">
            <a:avLst/>
          </a:prstGeom>
        </p:spPr>
        <p:txBody>
          <a:bodyPr wrap="square">
            <a:spAutoFit/>
          </a:bodyPr>
          <a:lstStyle/>
          <a:p>
            <a:pPr fontAlgn="base"/>
            <a:r>
              <a:rPr lang="en-US" sz="1200" b="1" dirty="0" smtClean="0"/>
              <a:t>Unit of Graduate Studies </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Unit Coordinator (male student section): </a:t>
            </a:r>
            <a:endParaRPr lang="fr-FR" sz="1200" dirty="0" smtClean="0"/>
          </a:p>
          <a:p>
            <a:pPr fontAlgn="base"/>
            <a:r>
              <a:rPr lang="en-US" sz="1200" dirty="0" smtClean="0"/>
              <a:t>Mr. Abdul </a:t>
            </a:r>
            <a:r>
              <a:rPr lang="en-US" sz="1200" dirty="0" err="1" smtClean="0"/>
              <a:t>Rahman</a:t>
            </a:r>
            <a:r>
              <a:rPr lang="en-US" sz="1200" dirty="0" smtClean="0"/>
              <a:t> </a:t>
            </a:r>
            <a:r>
              <a:rPr lang="en-US" sz="1200" dirty="0" err="1" smtClean="0"/>
              <a:t>Alloehik</a:t>
            </a:r>
            <a:r>
              <a:rPr lang="en-US" sz="1200" dirty="0" smtClean="0"/>
              <a:t>.               Email: @ </a:t>
            </a:r>
            <a:r>
              <a:rPr lang="en-US" sz="1200" dirty="0" smtClean="0">
                <a:hlinkClick r:id="rId3"/>
              </a:rPr>
              <a:t>mu.edu.sa</a:t>
            </a:r>
            <a:r>
              <a:rPr lang="en-US" sz="1200" dirty="0" smtClean="0"/>
              <a:t>             Ext: </a:t>
            </a:r>
            <a:endParaRPr lang="fr-FR" sz="1200" dirty="0" smtClean="0"/>
          </a:p>
          <a:p>
            <a:pPr fontAlgn="base"/>
            <a:r>
              <a:rPr lang="en-US" sz="1200" dirty="0" smtClean="0"/>
              <a:t> </a:t>
            </a:r>
            <a:endParaRPr lang="fr-FR" sz="1200" dirty="0" smtClean="0"/>
          </a:p>
          <a:p>
            <a:pPr fontAlgn="base"/>
            <a:r>
              <a:rPr lang="en-US" sz="1200" b="1" dirty="0" smtClean="0"/>
              <a:t>Unit Coordinator (female student section):</a:t>
            </a:r>
            <a:r>
              <a:rPr lang="en-US" sz="1200" dirty="0" smtClean="0"/>
              <a:t> </a:t>
            </a:r>
            <a:endParaRPr lang="fr-FR" sz="1200" dirty="0" smtClean="0"/>
          </a:p>
          <a:p>
            <a:pPr fontAlgn="base"/>
            <a:r>
              <a:rPr lang="en-US" sz="1200" dirty="0" smtClean="0"/>
              <a:t>Ms. </a:t>
            </a:r>
            <a:r>
              <a:rPr lang="en-US" sz="1200" dirty="0" err="1" smtClean="0"/>
              <a:t>Eman</a:t>
            </a:r>
            <a:r>
              <a:rPr lang="en-US" sz="1200" dirty="0" smtClean="0"/>
              <a:t> Abdullah Al </a:t>
            </a:r>
            <a:r>
              <a:rPr lang="en-US" sz="1200" dirty="0" err="1" smtClean="0"/>
              <a:t>Shabe</a:t>
            </a:r>
            <a:r>
              <a:rPr lang="en-US" sz="1200" dirty="0" smtClean="0"/>
              <a:t>'.           </a:t>
            </a:r>
            <a:r>
              <a:rPr lang="fr-FR" sz="1200" dirty="0" smtClean="0"/>
              <a:t>Email: @ </a:t>
            </a:r>
            <a:r>
              <a:rPr lang="fr-FR" sz="1200" dirty="0" smtClean="0">
                <a:hlinkClick r:id="rId3"/>
              </a:rPr>
              <a:t>mu.edu.sa</a:t>
            </a:r>
            <a:r>
              <a:rPr lang="fr-FR" sz="1200" dirty="0" smtClean="0"/>
              <a:t>             </a:t>
            </a:r>
            <a:r>
              <a:rPr lang="fr-FR" sz="1200" dirty="0" err="1" smtClean="0"/>
              <a:t>Ext</a:t>
            </a:r>
            <a:r>
              <a:rPr lang="fr-FR" sz="1200" dirty="0" smtClean="0"/>
              <a:t>: </a:t>
            </a:r>
          </a:p>
          <a:p>
            <a:pPr fontAlgn="base"/>
            <a:r>
              <a:rPr lang="fr-FR" sz="1200" dirty="0" smtClean="0"/>
              <a:t> </a:t>
            </a:r>
          </a:p>
          <a:p>
            <a:pPr fontAlgn="base"/>
            <a:r>
              <a:rPr lang="en-US" sz="1200" b="1" dirty="0" smtClean="0"/>
              <a:t>Vision: </a:t>
            </a:r>
            <a:endParaRPr lang="fr-FR" sz="1200" dirty="0" smtClean="0"/>
          </a:p>
          <a:p>
            <a:pPr fontAlgn="base"/>
            <a:r>
              <a:rPr lang="en-US" sz="1200" dirty="0" smtClean="0"/>
              <a:t>Keeping up with the development of the educational renaissance in the world by finding the best services and facilities, and those that would help advance the development of skills, creativity and innovation to outstanding graduates' cadres. </a:t>
            </a:r>
            <a:endParaRPr lang="fr-FR" sz="1200" dirty="0" smtClean="0"/>
          </a:p>
          <a:p>
            <a:pPr fontAlgn="base"/>
            <a:r>
              <a:rPr lang="en-US" sz="1200" dirty="0" smtClean="0"/>
              <a:t> </a:t>
            </a:r>
            <a:endParaRPr lang="fr-FR" sz="1200" dirty="0" smtClean="0"/>
          </a:p>
          <a:p>
            <a:pPr fontAlgn="base"/>
            <a:r>
              <a:rPr lang="en-US" sz="1200" b="1" dirty="0" smtClean="0"/>
              <a:t>Mission: </a:t>
            </a:r>
            <a:endParaRPr lang="fr-FR" sz="1200" dirty="0" smtClean="0"/>
          </a:p>
          <a:p>
            <a:pPr fontAlgn="base"/>
            <a:r>
              <a:rPr lang="en-US" sz="1200" dirty="0" smtClean="0"/>
              <a:t>The message of the Unit of Graduate Studies at the College is embodied in attracting outstanding students, who wish to pursue scientific studies in various graduate programs fields, and seek to develop their scientific competence to supply various educational and scientific institutions in both; "the public and private" sectors, with scientific cadres that are trained and qualified in solving scientific and industrial problems - with </a:t>
            </a:r>
            <a:r>
              <a:rPr lang="en-US" sz="1200" dirty="0" err="1" smtClean="0"/>
              <a:t>Allah'a</a:t>
            </a:r>
            <a:r>
              <a:rPr lang="en-US" sz="1200" dirty="0" smtClean="0"/>
              <a:t> well and assistance - that face the development plans in the Kingdom. </a:t>
            </a:r>
            <a:endParaRPr lang="fr-FR" sz="1200" dirty="0" smtClean="0"/>
          </a:p>
          <a:p>
            <a:pPr fontAlgn="base"/>
            <a:r>
              <a:rPr lang="en-US" sz="1200" dirty="0" smtClean="0"/>
              <a:t> </a:t>
            </a:r>
            <a:endParaRPr lang="fr-FR" sz="1200" dirty="0" smtClean="0"/>
          </a:p>
          <a:p>
            <a:pPr fontAlgn="base"/>
            <a:r>
              <a:rPr lang="en-US" sz="1200" b="1" dirty="0" smtClean="0"/>
              <a:t>Objectives: </a:t>
            </a:r>
            <a:endParaRPr lang="fr-FR" sz="1200" dirty="0" smtClean="0"/>
          </a:p>
          <a:p>
            <a:pPr fontAlgn="base"/>
            <a:r>
              <a:rPr lang="en-US" sz="1200" dirty="0" smtClean="0"/>
              <a:t>1- To provide the graduate student with a broad and deep scientific base for the desired field of specialization that he plans for in the future. </a:t>
            </a:r>
            <a:endParaRPr lang="fr-FR" sz="1200" dirty="0" smtClean="0"/>
          </a:p>
          <a:p>
            <a:pPr fontAlgn="base"/>
            <a:r>
              <a:rPr lang="en-US" sz="1200" dirty="0" smtClean="0"/>
              <a:t>2- To help graduate students meeting the conditions of scientific research, achieve its international standards, and follow the scientific methodology </a:t>
            </a:r>
            <a:endParaRPr lang="fr-FR" sz="1200" dirty="0" smtClean="0"/>
          </a:p>
          <a:p>
            <a:pPr fontAlgn="base"/>
            <a:r>
              <a:rPr lang="en-US" sz="1200" dirty="0" smtClean="0"/>
              <a:t>3- Urging students enrolled in graduate programs at the University to write theses, which follow the terms of selecting appropriate new topics, and follow the scientific methodology. </a:t>
            </a:r>
            <a:endParaRPr lang="fr-FR" sz="1200" dirty="0" smtClean="0"/>
          </a:p>
          <a:p>
            <a:pPr fontAlgn="base"/>
            <a:r>
              <a:rPr lang="en-US" sz="1200" dirty="0" smtClean="0"/>
              <a:t>4- To enable the student opening the gates of knowledge in the world in order for him to be familiar with the knowledge of others as well as what extras they might have in this regard</a:t>
            </a:r>
            <a:endParaRPr lang="fr-FR" sz="1200" dirty="0" smtClean="0"/>
          </a:p>
          <a:p>
            <a:pPr rtl="1"/>
            <a:r>
              <a:rPr lang="en-US" sz="1200" smtClean="0"/>
              <a:t> </a:t>
            </a:r>
            <a:endParaRPr lang="fr-FR" sz="12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5957</TotalTime>
  <Words>4</Words>
  <Application>Microsoft Office PowerPoint</Application>
  <PresentationFormat>Affichage à l'écran (4:3)</PresentationFormat>
  <Paragraphs>26</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120</cp:revision>
  <dcterms:created xsi:type="dcterms:W3CDTF">2015-04-10T09:16:03Z</dcterms:created>
  <dcterms:modified xsi:type="dcterms:W3CDTF">2015-04-18T21:40:18Z</dcterms:modified>
</cp:coreProperties>
</file>