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mu.edu.sa/" TargetMode="External"/><Relationship Id="rId2" Type="http://schemas.openxmlformats.org/officeDocument/2006/relationships/hyperlink" Target="http://mu.edu.sa/sites/default/files/content-files/slm101_1.doc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1259632" y="3000817"/>
            <a:ext cx="7381328"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fr-FR" sz="1200" b="1" dirty="0" smtClean="0">
                <a:hlinkClick r:id="rId2"/>
              </a:rPr>
              <a:t/>
            </a:r>
            <a:br>
              <a:rPr lang="fr-FR" sz="1200" b="1" dirty="0" smtClean="0">
                <a:hlinkClick r:id="rId2"/>
              </a:rPr>
            </a:br>
            <a:r>
              <a:rPr lang="fr-FR" sz="1200" b="1" dirty="0" smtClean="0">
                <a:hlinkClick r:id="rId2"/>
              </a:rPr>
              <a:t/>
            </a:r>
            <a:br>
              <a:rPr lang="fr-FR" sz="1200" b="1" dirty="0" smtClean="0">
                <a:hlinkClick r:id="rId2"/>
              </a:rPr>
            </a:br>
            <a:endParaRPr lang="fr-FR" sz="1200" dirty="0"/>
          </a:p>
        </p:txBody>
      </p:sp>
      <p:sp>
        <p:nvSpPr>
          <p:cNvPr id="5" name="Rectangle 4"/>
          <p:cNvSpPr/>
          <p:nvPr/>
        </p:nvSpPr>
        <p:spPr>
          <a:xfrm>
            <a:off x="0" y="0"/>
            <a:ext cx="9144000" cy="4985980"/>
          </a:xfrm>
          <a:prstGeom prst="rect">
            <a:avLst/>
          </a:prstGeom>
        </p:spPr>
        <p:txBody>
          <a:bodyPr wrap="square">
            <a:spAutoFit/>
          </a:bodyPr>
          <a:lstStyle/>
          <a:p>
            <a:pPr fontAlgn="base"/>
            <a:r>
              <a:rPr lang="en-US" sz="1200" b="1" dirty="0" smtClean="0"/>
              <a:t>Unit of Community Service</a:t>
            </a:r>
            <a:endParaRPr lang="fr-FR" sz="1200" dirty="0" smtClean="0"/>
          </a:p>
          <a:p>
            <a:pPr fontAlgn="base"/>
            <a:r>
              <a:rPr lang="en-US" sz="1200" dirty="0" smtClean="0"/>
              <a:t> </a:t>
            </a:r>
            <a:endParaRPr lang="fr-FR" sz="1200" dirty="0" smtClean="0"/>
          </a:p>
          <a:p>
            <a:pPr fontAlgn="base"/>
            <a:r>
              <a:rPr lang="en-US" sz="1200" dirty="0" smtClean="0"/>
              <a:t> </a:t>
            </a:r>
            <a:endParaRPr lang="fr-FR" sz="1200" dirty="0" smtClean="0"/>
          </a:p>
          <a:p>
            <a:pPr fontAlgn="base"/>
            <a:r>
              <a:rPr lang="en-US" sz="1200" b="1" dirty="0" smtClean="0"/>
              <a:t>Unit Coordinator for Male Students Department: </a:t>
            </a:r>
            <a:endParaRPr lang="fr-FR" sz="1200" dirty="0" smtClean="0"/>
          </a:p>
          <a:p>
            <a:pPr fontAlgn="base"/>
            <a:r>
              <a:rPr lang="en-US" sz="1200" dirty="0" smtClean="0"/>
              <a:t>Dr. Anwar Mohammed  al-</a:t>
            </a:r>
            <a:r>
              <a:rPr lang="en-US" sz="1200" dirty="0" err="1" smtClean="0"/>
              <a:t>Jabali</a:t>
            </a:r>
            <a:r>
              <a:rPr lang="en-US" sz="1200" dirty="0" smtClean="0"/>
              <a:t> Email: @ </a:t>
            </a:r>
            <a:r>
              <a:rPr lang="en-US" sz="1200" dirty="0" smtClean="0">
                <a:hlinkClick r:id="rId3"/>
              </a:rPr>
              <a:t>mu.edu.sa</a:t>
            </a:r>
            <a:r>
              <a:rPr lang="en-US" sz="1200" dirty="0" smtClean="0"/>
              <a:t>               Ext: </a:t>
            </a:r>
            <a:endParaRPr lang="fr-FR" sz="1200" dirty="0" smtClean="0"/>
          </a:p>
          <a:p>
            <a:pPr fontAlgn="base"/>
            <a:r>
              <a:rPr lang="en-US" sz="1200" dirty="0" smtClean="0"/>
              <a:t>Dr. Mohammed Al </a:t>
            </a:r>
            <a:r>
              <a:rPr lang="en-US" sz="1200" dirty="0" err="1" smtClean="0"/>
              <a:t>Tayeb</a:t>
            </a:r>
            <a:r>
              <a:rPr lang="en-US" sz="1200" dirty="0" smtClean="0"/>
              <a:t> Khalid E-mail: @ </a:t>
            </a:r>
            <a:r>
              <a:rPr lang="en-US" sz="1200" dirty="0" smtClean="0">
                <a:hlinkClick r:id="rId3"/>
              </a:rPr>
              <a:t>mu.edu.sa</a:t>
            </a:r>
            <a:r>
              <a:rPr lang="en-US" sz="1200" dirty="0" smtClean="0"/>
              <a:t>              Ext: </a:t>
            </a:r>
            <a:endParaRPr lang="fr-FR" sz="1200" dirty="0" smtClean="0"/>
          </a:p>
          <a:p>
            <a:pPr fontAlgn="base"/>
            <a:r>
              <a:rPr lang="en-US" sz="1200" dirty="0" smtClean="0"/>
              <a:t> </a:t>
            </a:r>
            <a:endParaRPr lang="fr-FR" sz="1200" dirty="0" smtClean="0"/>
          </a:p>
          <a:p>
            <a:pPr fontAlgn="base"/>
            <a:r>
              <a:rPr lang="en-US" sz="1200" b="1" dirty="0" smtClean="0"/>
              <a:t>Coordinator for Female Students Department: </a:t>
            </a:r>
            <a:endParaRPr lang="fr-FR" sz="1200" dirty="0" smtClean="0"/>
          </a:p>
          <a:p>
            <a:pPr fontAlgn="base"/>
            <a:r>
              <a:rPr lang="en-US" sz="1200" dirty="0" smtClean="0"/>
              <a:t>Ms. </a:t>
            </a:r>
            <a:r>
              <a:rPr lang="en-US" sz="1200" dirty="0" err="1" smtClean="0"/>
              <a:t>Reem</a:t>
            </a:r>
            <a:r>
              <a:rPr lang="en-US" sz="1200" dirty="0" smtClean="0"/>
              <a:t> </a:t>
            </a:r>
            <a:r>
              <a:rPr lang="en-US" sz="1200" dirty="0" err="1" smtClean="0"/>
              <a:t>Abdulrazak</a:t>
            </a:r>
            <a:r>
              <a:rPr lang="en-US" sz="1200" dirty="0" smtClean="0"/>
              <a:t> Al-</a:t>
            </a:r>
            <a:r>
              <a:rPr lang="en-US" sz="1200" dirty="0" err="1" smtClean="0"/>
              <a:t>Mutairi</a:t>
            </a:r>
            <a:r>
              <a:rPr lang="en-US" sz="1200" dirty="0" smtClean="0"/>
              <a:t> Email: @ </a:t>
            </a:r>
            <a:r>
              <a:rPr lang="en-US" sz="1200" dirty="0" smtClean="0">
                <a:hlinkClick r:id="rId3"/>
              </a:rPr>
              <a:t>mu.edu.sa</a:t>
            </a:r>
            <a:r>
              <a:rPr lang="en-US" sz="1200" dirty="0" smtClean="0"/>
              <a:t>               Ext: </a:t>
            </a:r>
            <a:endParaRPr lang="fr-FR" sz="1200" dirty="0" smtClean="0"/>
          </a:p>
          <a:p>
            <a:pPr fontAlgn="base"/>
            <a:r>
              <a:rPr lang="en-US" sz="1200" dirty="0" smtClean="0"/>
              <a:t>          </a:t>
            </a:r>
            <a:endParaRPr lang="fr-FR" sz="1200" dirty="0" smtClean="0"/>
          </a:p>
          <a:p>
            <a:pPr fontAlgn="base"/>
            <a:r>
              <a:rPr lang="fr-FR" sz="1200" b="1" dirty="0" smtClean="0"/>
              <a:t>About the Unit:</a:t>
            </a:r>
            <a:endParaRPr lang="fr-FR" sz="1200" dirty="0" smtClean="0"/>
          </a:p>
          <a:p>
            <a:pPr fontAlgn="base"/>
            <a:r>
              <a:rPr lang="en-US" sz="1200" dirty="0" smtClean="0"/>
              <a:t>The Unit specializes in planning and organization to carry out the activities of community service offered by the college and its employees, in order to upgrade the medical and health services of the community, as well as the periodic assessment for these services based on the opinions of the beneficiaries, to be directed to the needs of the community in the governorates served by the university.</a:t>
            </a:r>
            <a:endParaRPr lang="fr-FR" sz="1200" dirty="0" smtClean="0"/>
          </a:p>
          <a:p>
            <a:pPr fontAlgn="base"/>
            <a:r>
              <a:rPr lang="en-US" sz="1200" dirty="0" smtClean="0"/>
              <a:t> </a:t>
            </a:r>
            <a:endParaRPr lang="fr-FR" sz="1200" dirty="0" smtClean="0"/>
          </a:p>
          <a:p>
            <a:pPr fontAlgn="base"/>
            <a:r>
              <a:rPr lang="en-US" sz="1200" b="1" dirty="0" smtClean="0"/>
              <a:t>Tasks of the Unit of Community Service: </a:t>
            </a:r>
            <a:endParaRPr lang="fr-FR" sz="1200" dirty="0" smtClean="0"/>
          </a:p>
          <a:p>
            <a:pPr fontAlgn="base"/>
            <a:r>
              <a:rPr lang="en-US" sz="1200" dirty="0" smtClean="0"/>
              <a:t>1. Monitor, regulate, and document the activities of community service and develop them. </a:t>
            </a:r>
            <a:endParaRPr lang="fr-FR" sz="1200" dirty="0" smtClean="0"/>
          </a:p>
          <a:p>
            <a:pPr fontAlgn="base"/>
            <a:r>
              <a:rPr lang="en-US" sz="1200" dirty="0" smtClean="0"/>
              <a:t>2. Urge the employees of the college to participate in the activities of community service. </a:t>
            </a:r>
            <a:endParaRPr lang="fr-FR" sz="1200" dirty="0" smtClean="0"/>
          </a:p>
          <a:p>
            <a:pPr fontAlgn="base"/>
            <a:r>
              <a:rPr lang="en-US" sz="1200" dirty="0" smtClean="0"/>
              <a:t>3. Follow-up the documentation of activities (including consultations, therapeutic services, and lectures and so on) </a:t>
            </a:r>
            <a:endParaRPr lang="fr-FR" sz="1200" dirty="0" smtClean="0"/>
          </a:p>
          <a:p>
            <a:pPr fontAlgn="base"/>
            <a:r>
              <a:rPr lang="en-US" sz="1200" dirty="0" smtClean="0"/>
              <a:t>4. Issue certificates about the provided activity. </a:t>
            </a:r>
            <a:endParaRPr lang="fr-FR" sz="1200" dirty="0" smtClean="0"/>
          </a:p>
          <a:p>
            <a:pPr fontAlgn="base"/>
            <a:r>
              <a:rPr lang="en-US" sz="1200" dirty="0" smtClean="0"/>
              <a:t>5. Receive and document the forms of participation in the activity of community service. </a:t>
            </a:r>
            <a:endParaRPr lang="fr-FR" sz="1200" dirty="0" smtClean="0"/>
          </a:p>
          <a:p>
            <a:pPr fontAlgn="base"/>
            <a:r>
              <a:rPr lang="en-US" sz="1200" dirty="0" smtClean="0"/>
              <a:t>6. Prepare a report on the activities of community service and submit it to the Vice Dean of the College. </a:t>
            </a:r>
            <a:endParaRPr lang="fr-FR" sz="1200" dirty="0" smtClean="0"/>
          </a:p>
          <a:p>
            <a:pPr fontAlgn="base"/>
            <a:r>
              <a:rPr lang="en-US" sz="1200" dirty="0" smtClean="0"/>
              <a:t>7. Evaluate the college's participation in the activities and events of community service. </a:t>
            </a:r>
            <a:endParaRPr lang="fr-FR" sz="1200" dirty="0" smtClean="0"/>
          </a:p>
          <a:p>
            <a:pPr fontAlgn="base"/>
            <a:r>
              <a:rPr lang="en-US" sz="1200" dirty="0" smtClean="0"/>
              <a:t>8. Assist the Vice Dean in planning and organization in all that would facilitate the functioning of the Unit. </a:t>
            </a:r>
            <a:endParaRPr lang="fr-FR" sz="1200" dirty="0" smtClean="0"/>
          </a:p>
          <a:p>
            <a:pPr fontAlgn="base"/>
            <a:r>
              <a:rPr lang="en-US" sz="1200" dirty="0" smtClean="0"/>
              <a:t>9. Implementation of duties assigned by the Vice Dean of the College for Graduate Studies and Scientific Research</a:t>
            </a:r>
            <a:endParaRPr lang="fr-FR" sz="1200" dirty="0" smtClean="0"/>
          </a:p>
          <a:p>
            <a:pPr rtl="1"/>
            <a:r>
              <a:rPr lang="en-US" sz="1200" smtClean="0"/>
              <a:t> </a:t>
            </a:r>
            <a:endParaRPr lang="fr-FR" sz="120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5945</TotalTime>
  <Words>4</Words>
  <Application>Microsoft Office PowerPoint</Application>
  <PresentationFormat>Affichage à l'écran (4:3)</PresentationFormat>
  <Paragraphs>29</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119</cp:revision>
  <dcterms:created xsi:type="dcterms:W3CDTF">2015-04-10T09:16:03Z</dcterms:created>
  <dcterms:modified xsi:type="dcterms:W3CDTF">2015-04-18T21:28:42Z</dcterms:modified>
</cp:coreProperties>
</file>