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76672"/>
            <a:ext cx="6400800" cy="6120680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إدارة التعاملات الإلكترونية , ومهامها  و واجباتها كما يلي</a:t>
            </a:r>
            <a:r>
              <a:rPr lang="ar-SA" b="1" dirty="0" smtClean="0"/>
              <a:t>:</a:t>
            </a:r>
            <a:endParaRPr lang="en-US" dirty="0"/>
          </a:p>
          <a:p>
            <a:pPr algn="r"/>
            <a:r>
              <a:rPr lang="ar-SA" dirty="0" smtClean="0"/>
              <a:t>• تطوير </a:t>
            </a:r>
            <a:r>
              <a:rPr lang="ar-SA" dirty="0"/>
              <a:t>خطة الجامعة في استخدامات التقنية و الحاسب الآلي والأنظمة الادارية، والمالية، والأكاديمية، والفنية.</a:t>
            </a:r>
            <a:endParaRPr lang="en-US" dirty="0"/>
          </a:p>
          <a:p>
            <a:pPr algn="r"/>
            <a:r>
              <a:rPr lang="ar-SA" dirty="0" smtClean="0"/>
              <a:t>• متابعة </a:t>
            </a:r>
            <a:r>
              <a:rPr lang="ar-SA" dirty="0"/>
              <a:t>مستجدات الأنظمة المعلوماتية واقتراح ما يناسب احتياج الجامعة.</a:t>
            </a:r>
            <a:endParaRPr lang="en-US" dirty="0"/>
          </a:p>
          <a:p>
            <a:pPr algn="r"/>
            <a:r>
              <a:rPr lang="ar-SA" smtClean="0"/>
              <a:t>• التنسيق </a:t>
            </a:r>
            <a:r>
              <a:rPr lang="ar-SA" dirty="0"/>
              <a:t>مع جهات الجامعة في التحول إلى استخدام الأنظمة المعلوماتية بما يخدم تطوير أداء هذه الجهات لواجباتها ومهامها.</a:t>
            </a:r>
            <a:endParaRPr lang="en-US" dirty="0"/>
          </a:p>
          <a:p>
            <a:r>
              <a:rPr lang="ar-SA" b="1" dirty="0"/>
              <a:t>( والمكلف بها الأستاذ/ محمد بن ابراهيم العبدالهادي , مشرفاً على إدارة التعاملات الإلكترونية لمدة ستة أشهر )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833847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2015-04-09T22:44:12Z</dcterms:modified>
</cp:coreProperties>
</file>