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99592" y="260648"/>
            <a:ext cx="6872808" cy="6597352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إدارة التنظيم والتقييم, ومهامها  و واجباتها كما يلي:</a:t>
            </a:r>
            <a:endParaRPr lang="en-US" dirty="0"/>
          </a:p>
          <a:p>
            <a:r>
              <a:rPr lang="ar-SA" dirty="0"/>
              <a:t>•	نشر ثقافة القياس والتقييم والتحليل الإحصائي  بآليات تسهم في الوصول إلى مستوى عالي الجودة لإنجاز الأعمال.</a:t>
            </a:r>
            <a:endParaRPr lang="en-US" dirty="0"/>
          </a:p>
          <a:p>
            <a:r>
              <a:rPr lang="ar-SA" dirty="0"/>
              <a:t>•	تصميم وإعداد وتطبيق وتحليل معايير و مقاييس تقييم أداء المهام و الأنشطة  في جهات الوكالة, والجامعة عند الحاجة إلى ذلك.</a:t>
            </a:r>
            <a:endParaRPr lang="en-US" dirty="0"/>
          </a:p>
          <a:p>
            <a:r>
              <a:rPr lang="ar-SA" dirty="0"/>
              <a:t>•	تقديم الدعم والمشورة في مجال القياس والتقييم والتحليل لوحدات الجامعة  ومؤسسات المجتمع  لتحقيق معايير الجودة .</a:t>
            </a:r>
            <a:endParaRPr lang="en-US" dirty="0"/>
          </a:p>
          <a:p>
            <a:r>
              <a:rPr lang="ar-SA" dirty="0"/>
              <a:t>•	إجراء الدراسات على الظواهر ذات العلاقة بالعمليات المساندة للعملية التعليمية والبحثية، والتعاون مع أصحاب الخبرات.</a:t>
            </a:r>
            <a:endParaRPr lang="en-US" dirty="0"/>
          </a:p>
          <a:p>
            <a:r>
              <a:rPr lang="ar-SA" dirty="0"/>
              <a:t>•	التعاون مع الجامعات والكليات والمراكز والهيئات المهنية وبيوت الخبرة المحلية والعالمية فيما يتعلق بمهام الوحدة وسياساتها.</a:t>
            </a:r>
            <a:endParaRPr lang="en-US" dirty="0"/>
          </a:p>
          <a:p>
            <a:r>
              <a:rPr lang="ar-SA" dirty="0"/>
              <a:t>•	القيـام بمعاونة جهات الجامعة الاخرى وذلك من خلال تحـديد أسـلوب إعـداد وعرض التقارير ومشـاريعها التنظيمية والبيانات والنمـاذج المطلوبة ومحتويات الدراسـة اللازمـة. </a:t>
            </a:r>
            <a:endParaRPr lang="en-US" dirty="0"/>
          </a:p>
          <a:p>
            <a:r>
              <a:rPr lang="ar-SA" dirty="0"/>
              <a:t>•	 تلقي مشاريع التنظيم من جهات الجامعة بجميع مرفقاتها ودراستها وموافـاة هذه الجهات بنتائج هذه الدراسة ومقترحاته التي يراها بشأنها. </a:t>
            </a:r>
            <a:endParaRPr lang="en-US" dirty="0"/>
          </a:p>
          <a:p>
            <a:r>
              <a:rPr lang="ar-SA" dirty="0"/>
              <a:t>•	تلقي مشاريع التنظيم وإعادة التنظيم الخاصة بأي من وحدات الجهاز الإداري للجامعة .</a:t>
            </a:r>
            <a:endParaRPr lang="en-US" dirty="0"/>
          </a:p>
          <a:p>
            <a:r>
              <a:rPr lang="ar-SA" b="1" dirty="0"/>
              <a:t>( والمكلف بها الأستاذ/ ثامر بن محمد المطيري , مشرفاً على إدارة التنظيم والتقييم ,لمدة ستة أشهر اعتباراً من تاريخه)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5862079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2015-04-09T22:27:49Z</dcterms:created>
  <dcterms:modified xsi:type="dcterms:W3CDTF">2015-04-09T22:42:13Z</dcterms:modified>
</cp:coreProperties>
</file>