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692696"/>
            <a:ext cx="7056784" cy="5472608"/>
          </a:xfrm>
        </p:spPr>
        <p:txBody>
          <a:bodyPr>
            <a:normAutofit/>
          </a:bodyPr>
          <a:lstStyle/>
          <a:p>
            <a:r>
              <a:rPr lang="ar-SA" b="1" dirty="0"/>
              <a:t>إدارة تنظيم ومتابعة أعمال اللجان ، ومهامها وواجباتها كما يلي</a:t>
            </a:r>
            <a:r>
              <a:rPr lang="ar-SA" b="1" dirty="0" smtClean="0"/>
              <a:t>:</a:t>
            </a:r>
          </a:p>
          <a:p>
            <a:endParaRPr lang="en-US" dirty="0"/>
          </a:p>
          <a:p>
            <a:r>
              <a:rPr lang="ar-SA" dirty="0"/>
              <a:t>•	تنظيم ومتابعة أعمال اللجان الخاصة بوكالة الجامعة.</a:t>
            </a:r>
            <a:endParaRPr lang="en-US" dirty="0"/>
          </a:p>
          <a:p>
            <a:r>
              <a:rPr lang="ar-SA" dirty="0"/>
              <a:t>•	طباعة وعرض محاضر اللجان.</a:t>
            </a:r>
            <a:endParaRPr lang="en-US" dirty="0"/>
          </a:p>
          <a:p>
            <a:r>
              <a:rPr lang="ar-SA" dirty="0"/>
              <a:t>•	التنسيق مع أمناء اللجان في كافة الأعمال التي يتم التكليف بها.</a:t>
            </a:r>
            <a:endParaRPr lang="en-US" dirty="0"/>
          </a:p>
          <a:p>
            <a:r>
              <a:rPr lang="ar-SA" b="1" dirty="0"/>
              <a:t>(والمكلف بها الأستاذ/ محمد بن ابراهيم العبدالهادي , مديراً لإدارة تنظيم ومتابعة أعمال اللجان )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111906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2015-04-09T22:40:00Z</dcterms:modified>
</cp:coreProperties>
</file>