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-252536" y="612845"/>
            <a:ext cx="92170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إدارة المسؤولية الاجتماعية والتنمية المحلية , ومهامها  و واجباتها كما يلي</a:t>
            </a:r>
            <a:r>
              <a:rPr lang="ar-SA" b="1" dirty="0" smtClean="0"/>
              <a:t>:</a:t>
            </a:r>
          </a:p>
          <a:p>
            <a:endParaRPr lang="ar-SA" b="1" dirty="0"/>
          </a:p>
          <a:p>
            <a:endParaRPr lang="en-US" dirty="0"/>
          </a:p>
          <a:p>
            <a:r>
              <a:rPr lang="ar-SA" dirty="0"/>
              <a:t>•	توفير قنوات الاتصال مع أفراد المجتمع و الهيئات والمؤسسات العامة والخاصة بما يخدم المسؤولية الاجتماعية.</a:t>
            </a:r>
            <a:endParaRPr lang="en-US" dirty="0"/>
          </a:p>
          <a:p>
            <a:r>
              <a:rPr lang="ar-SA" dirty="0"/>
              <a:t>•	تخطيط وتنفيذ وتنسيق برامج المسؤولية الاجتماعية للجامعة.</a:t>
            </a:r>
            <a:endParaRPr lang="en-US" dirty="0"/>
          </a:p>
          <a:p>
            <a:r>
              <a:rPr lang="ar-SA" dirty="0"/>
              <a:t>•	إجراء الدراسات والبحوث العلمية التي تساعد على الرفع من كفاءة أداء الجامعة لدورها في المسؤولية الاجتماعية و التنمية المحلية. .</a:t>
            </a:r>
            <a:endParaRPr lang="en-US" dirty="0"/>
          </a:p>
          <a:p>
            <a:r>
              <a:rPr lang="ar-SA" dirty="0"/>
              <a:t>•	تنفيذ ورش العمل و الندوات و الملتقيات والمؤتمرات حول المسؤولية الاجتماعية والتنمية المحلية.</a:t>
            </a:r>
            <a:endParaRPr lang="en-US" dirty="0"/>
          </a:p>
          <a:p>
            <a:r>
              <a:rPr lang="ar-SA" dirty="0"/>
              <a:t>•	التعرف على التجارب الرائدة لإسهامات الجامعات في التنمية المحلية و المسئولية الاجتماعية.</a:t>
            </a:r>
            <a:endParaRPr lang="en-US" dirty="0"/>
          </a:p>
          <a:p>
            <a:r>
              <a:rPr lang="ar-SA" dirty="0"/>
              <a:t>•	المشاركة الفعالة في برامج المسؤولية الاجتماعية في المجتمع المحلي, والتنسيق مع الجهات ذات العلاقة في الجامعة في هذا الشأن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endParaRPr lang="en-US" dirty="0"/>
          </a:p>
          <a:p>
            <a:r>
              <a:rPr lang="ar-SA" b="1" dirty="0"/>
              <a:t>( والمكلف بها الأستاذ/ سعود بن سليمان </a:t>
            </a:r>
            <a:r>
              <a:rPr lang="ar-SA" b="1" dirty="0" err="1"/>
              <a:t>الدعفس</a:t>
            </a:r>
            <a:r>
              <a:rPr lang="ar-SA" b="1" dirty="0"/>
              <a:t> , مشرفاً على إدارة المسؤولية الاجتماعية والتنمية المحلية ,لمدة ستة أشهر اعتباراً من تاريخه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4623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عرض على الشاشة (3:4)‏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2015-04-09T22:37:37Z</dcterms:modified>
</cp:coreProperties>
</file>