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115616" y="620688"/>
            <a:ext cx="756084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SA" b="1" dirty="0" smtClean="0"/>
          </a:p>
          <a:p>
            <a:endParaRPr lang="ar-SA" b="1" dirty="0"/>
          </a:p>
          <a:p>
            <a:r>
              <a:rPr lang="ar-SA" b="1" dirty="0" smtClean="0"/>
              <a:t>إدارة </a:t>
            </a:r>
            <a:r>
              <a:rPr lang="ar-SA" b="1" dirty="0"/>
              <a:t>وكالة الجامعة للشؤون الإدارية والمالية ، ومهامها  و واجباتها كما يلي</a:t>
            </a:r>
            <a:r>
              <a:rPr lang="ar-SA" b="1" dirty="0" smtClean="0"/>
              <a:t>:</a:t>
            </a:r>
          </a:p>
          <a:p>
            <a:endParaRPr lang="en-US" dirty="0"/>
          </a:p>
          <a:p>
            <a:r>
              <a:rPr lang="ar-SA" dirty="0"/>
              <a:t>•	الإشراف على قسم الشؤون الإدارية.</a:t>
            </a:r>
            <a:endParaRPr lang="en-US" dirty="0"/>
          </a:p>
          <a:p>
            <a:r>
              <a:rPr lang="ar-SA" dirty="0"/>
              <a:t>•	الإشراف على قسم شؤون الموظفين.</a:t>
            </a:r>
            <a:endParaRPr lang="en-US" dirty="0"/>
          </a:p>
          <a:p>
            <a:r>
              <a:rPr lang="ar-SA" dirty="0"/>
              <a:t>•	الإشراف على قسم العلاقات العامة والإعلام.</a:t>
            </a:r>
            <a:endParaRPr lang="en-US" dirty="0"/>
          </a:p>
          <a:p>
            <a:r>
              <a:rPr lang="ar-SA" dirty="0"/>
              <a:t>•	الإشراف على قسم الاتصالات الإدارية.</a:t>
            </a:r>
            <a:endParaRPr lang="en-US" dirty="0"/>
          </a:p>
          <a:p>
            <a:r>
              <a:rPr lang="ar-SA" dirty="0"/>
              <a:t>•	الإشراف على قسم المتابعة.</a:t>
            </a:r>
            <a:endParaRPr lang="en-US" dirty="0"/>
          </a:p>
          <a:p>
            <a:r>
              <a:rPr lang="ar-SA" dirty="0"/>
              <a:t>•	الإشراف على قسم الشؤون المالية.</a:t>
            </a:r>
            <a:endParaRPr lang="en-US" dirty="0"/>
          </a:p>
          <a:p>
            <a:r>
              <a:rPr lang="ar-SA" dirty="0"/>
              <a:t>•	الإشراف على قسم الصيانة والدعم الفني. </a:t>
            </a:r>
            <a:endParaRPr lang="ar-SA" dirty="0" smtClean="0"/>
          </a:p>
          <a:p>
            <a:endParaRPr lang="en-US" dirty="0"/>
          </a:p>
          <a:p>
            <a:r>
              <a:rPr lang="ar-SA" b="1" dirty="0"/>
              <a:t>( والمكلف بها الأستاذ/ ثامر بن محمد المطيري , مديراً لإدارة وكالة الجامعة للشؤون الإدارية والمالية </a:t>
            </a:r>
            <a:r>
              <a:rPr lang="ar-SA" b="1" dirty="0" smtClean="0"/>
              <a:t>)</a:t>
            </a:r>
          </a:p>
          <a:p>
            <a:endParaRPr lang="ar-SA" b="1" dirty="0"/>
          </a:p>
          <a:p>
            <a:endParaRPr lang="ar-SA" b="1" dirty="0" smtClean="0"/>
          </a:p>
          <a:p>
            <a:endParaRPr lang="ar-SA" b="1" dirty="0"/>
          </a:p>
          <a:p>
            <a:endParaRPr lang="ar-SA" b="1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74957902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عرض على الشاشة (3:4)‏</PresentationFormat>
  <Paragraphs>16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1</cp:revision>
  <dcterms:created xsi:type="dcterms:W3CDTF">2015-04-09T22:27:49Z</dcterms:created>
  <dcterms:modified xsi:type="dcterms:W3CDTF">2015-04-09T22:34:46Z</dcterms:modified>
</cp:coreProperties>
</file>