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79512" y="260648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SA" b="1" dirty="0" smtClean="0"/>
          </a:p>
          <a:p>
            <a:endParaRPr lang="ar-SA" b="1" dirty="0"/>
          </a:p>
          <a:p>
            <a:r>
              <a:rPr lang="ar-SA" b="1" dirty="0" smtClean="0"/>
              <a:t>وحدة </a:t>
            </a:r>
            <a:r>
              <a:rPr lang="ar-SA" b="1" dirty="0"/>
              <a:t>السكرتارية ، ومهامها  و واجباتها كما يلي</a:t>
            </a:r>
            <a:r>
              <a:rPr lang="ar-SA" b="1" dirty="0" smtClean="0"/>
              <a:t>:</a:t>
            </a:r>
          </a:p>
          <a:p>
            <a:endParaRPr lang="ar-SA" b="1" dirty="0"/>
          </a:p>
          <a:p>
            <a:endParaRPr lang="en-US" b="1" dirty="0"/>
          </a:p>
          <a:p>
            <a:r>
              <a:rPr lang="ar-SA" b="1" dirty="0"/>
              <a:t>•	تنظيم وجدولة كافة مواعيد الأعمال اليومية والاجتماعات.</a:t>
            </a:r>
            <a:endParaRPr lang="en-US" b="1" dirty="0"/>
          </a:p>
          <a:p>
            <a:r>
              <a:rPr lang="ar-SA" b="1" dirty="0"/>
              <a:t>•	الرد على الهاتف الرسمي للمكتب , والإجابة الوافية على استفسارات المتصلين.</a:t>
            </a:r>
            <a:endParaRPr lang="en-US" b="1" dirty="0"/>
          </a:p>
          <a:p>
            <a:r>
              <a:rPr lang="ar-SA" b="1" dirty="0"/>
              <a:t>•	حجز المواعيد للمراجعين, وتنظيمها عن طريق النظام الإلكتروني في موقع الوكالة , أو عن طريق الهاتف , أو عن طريق الحضور الشخصي.</a:t>
            </a:r>
            <a:endParaRPr lang="en-US" b="1" dirty="0"/>
          </a:p>
          <a:p>
            <a:r>
              <a:rPr lang="ar-SA" b="1" dirty="0"/>
              <a:t>•	عرض طلبات و بيانات المراجعين.</a:t>
            </a:r>
            <a:endParaRPr lang="en-US" b="1" dirty="0"/>
          </a:p>
          <a:p>
            <a:r>
              <a:rPr lang="ar-SA" b="1" dirty="0"/>
              <a:t>•	الإشراف اليومي على ايميل الجامعة الرسمي الخاص بنا.</a:t>
            </a:r>
            <a:endParaRPr lang="en-US" b="1" dirty="0"/>
          </a:p>
          <a:p>
            <a:r>
              <a:rPr lang="ar-SA" b="1" dirty="0"/>
              <a:t>•	القيام بأي مهام يكلف بها من قبلنا في مجال اختصاصه</a:t>
            </a:r>
            <a:r>
              <a:rPr lang="ar-SA" b="1" dirty="0" smtClean="0"/>
              <a:t>.</a:t>
            </a:r>
          </a:p>
          <a:p>
            <a:endParaRPr lang="ar-SA" b="1"/>
          </a:p>
          <a:p>
            <a:endParaRPr lang="en-US" b="1" dirty="0"/>
          </a:p>
          <a:p>
            <a:r>
              <a:rPr lang="ar-SA" b="1" dirty="0"/>
              <a:t>( والمكلف بها الأستاذ/ هاني بن محمد عسيري , سكرتيراً لوكيل الجامعة </a:t>
            </a:r>
            <a:r>
              <a:rPr lang="ar-SA" b="1" dirty="0" smtClean="0"/>
              <a:t>)</a:t>
            </a:r>
          </a:p>
          <a:p>
            <a:endParaRPr lang="ar-SA" b="1" dirty="0"/>
          </a:p>
          <a:p>
            <a:endParaRPr lang="ar-SA" b="1" dirty="0" smtClean="0"/>
          </a:p>
          <a:p>
            <a:endParaRPr lang="ar-SA" b="1" dirty="0"/>
          </a:p>
          <a:p>
            <a:endParaRPr lang="ar-SA" b="1" dirty="0" smtClean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9443361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عرض على الشاشة (3:4)‏</PresentationFormat>
  <Paragraphs>17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user</cp:lastModifiedBy>
  <cp:revision>1</cp:revision>
  <dcterms:created xsi:type="dcterms:W3CDTF">2015-04-09T22:27:49Z</dcterms:created>
  <dcterms:modified xsi:type="dcterms:W3CDTF">2015-04-09T22:32:51Z</dcterms:modified>
</cp:coreProperties>
</file>