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bdelhami@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4" Type="http://schemas.openxmlformats.org/officeDocument/2006/relationships/hyperlink" Target="mailto:f.letaief@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7201972"/>
          </a:xfrm>
          <a:prstGeom prst="rect">
            <a:avLst/>
          </a:prstGeom>
        </p:spPr>
        <p:txBody>
          <a:bodyPr wrap="square">
            <a:spAutoFit/>
          </a:bodyPr>
          <a:lstStyle/>
          <a:p>
            <a:pPr fontAlgn="base"/>
            <a:r>
              <a:rPr lang="en-US" sz="1200" b="1" dirty="0" smtClean="0"/>
              <a:t>Training Unit</a:t>
            </a:r>
            <a:endParaRPr lang="fr-FR" sz="1200" b="1"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Coordinator (male student section): </a:t>
            </a:r>
            <a:endParaRPr lang="fr-FR" sz="1200" dirty="0" smtClean="0"/>
          </a:p>
          <a:p>
            <a:pPr fontAlgn="base"/>
            <a:r>
              <a:rPr lang="en-US" sz="1200" dirty="0" smtClean="0"/>
              <a:t>Dr. Khalid </a:t>
            </a:r>
            <a:r>
              <a:rPr lang="en-US" sz="1200" dirty="0" err="1" smtClean="0"/>
              <a:t>Hashim</a:t>
            </a:r>
            <a:r>
              <a:rPr lang="en-US" sz="1200" dirty="0" smtClean="0"/>
              <a:t> </a:t>
            </a:r>
            <a:r>
              <a:rPr lang="en-US" sz="1200" dirty="0" err="1" smtClean="0"/>
              <a:t>Hanafi</a:t>
            </a:r>
            <a:r>
              <a:rPr lang="en-US" sz="1200" dirty="0" smtClean="0"/>
              <a:t> Email: </a:t>
            </a:r>
            <a:r>
              <a:rPr lang="en-US" sz="1200" u="sng" dirty="0" smtClean="0">
                <a:hlinkClick r:id="rId3"/>
              </a:rPr>
              <a:t>k.abdelhami@mu.edu.sa</a:t>
            </a:r>
            <a:r>
              <a:rPr lang="en-US" sz="1200" dirty="0" smtClean="0"/>
              <a:t> Ext: 4532 </a:t>
            </a:r>
            <a:endParaRPr lang="fr-FR" sz="1200" dirty="0" smtClean="0"/>
          </a:p>
          <a:p>
            <a:pPr fontAlgn="base"/>
            <a:r>
              <a:rPr lang="en-US" sz="1200" b="1" dirty="0" smtClean="0"/>
              <a:t>Unit Coordinator (female student section): </a:t>
            </a:r>
            <a:endParaRPr lang="fr-FR" sz="1200" dirty="0" smtClean="0"/>
          </a:p>
          <a:p>
            <a:pPr fontAlgn="base"/>
            <a:r>
              <a:rPr lang="en-US" sz="1200" dirty="0" smtClean="0"/>
              <a:t>Ms. Fatima </a:t>
            </a:r>
            <a:r>
              <a:rPr lang="en-US" sz="1200" dirty="0" err="1" smtClean="0"/>
              <a:t>Abdulmajid</a:t>
            </a:r>
            <a:r>
              <a:rPr lang="en-US" sz="1200" dirty="0" smtClean="0"/>
              <a:t> </a:t>
            </a:r>
            <a:r>
              <a:rPr lang="en-US" sz="1200" dirty="0" err="1" smtClean="0"/>
              <a:t>Latif</a:t>
            </a:r>
            <a:r>
              <a:rPr lang="en-US" sz="1200" dirty="0" smtClean="0"/>
              <a:t> E-mail: </a:t>
            </a:r>
            <a:r>
              <a:rPr lang="en-US" sz="1200" u="sng" dirty="0" smtClean="0">
                <a:hlinkClick r:id="rId4"/>
              </a:rPr>
              <a:t>f.letaief@mu.edu.sa</a:t>
            </a:r>
            <a:r>
              <a:rPr lang="en-US" sz="1200" dirty="0" smtClean="0"/>
              <a:t> Ext: 4561 </a:t>
            </a:r>
            <a:endParaRPr lang="fr-FR" sz="1200" dirty="0" smtClean="0"/>
          </a:p>
          <a:p>
            <a:pPr fontAlgn="base"/>
            <a:r>
              <a:rPr lang="en-US" sz="1200" dirty="0" smtClean="0"/>
              <a:t> </a:t>
            </a:r>
            <a:endParaRPr lang="fr-FR" sz="1200" dirty="0" smtClean="0"/>
          </a:p>
          <a:p>
            <a:pPr fontAlgn="base"/>
            <a:r>
              <a:rPr lang="en-US" sz="1200" b="1" dirty="0" smtClean="0"/>
              <a:t>Vision: </a:t>
            </a:r>
            <a:endParaRPr lang="fr-FR" sz="1200" b="1" dirty="0" smtClean="0"/>
          </a:p>
          <a:p>
            <a:pPr fontAlgn="base"/>
            <a:r>
              <a:rPr lang="en-US" sz="1200" dirty="0" smtClean="0"/>
              <a:t>Achieve leadership and excellence in the provision of the best training programs quality for the College as well as the University affiliates. </a:t>
            </a:r>
            <a:endParaRPr lang="fr-FR" sz="1200" dirty="0" smtClean="0"/>
          </a:p>
          <a:p>
            <a:pPr fontAlgn="base"/>
            <a:r>
              <a:rPr lang="en-US" sz="1200" dirty="0" smtClean="0"/>
              <a:t> </a:t>
            </a:r>
            <a:endParaRPr lang="fr-FR" sz="1200" dirty="0" smtClean="0"/>
          </a:p>
          <a:p>
            <a:pPr fontAlgn="base"/>
            <a:r>
              <a:rPr lang="en-US" sz="1200" b="1" dirty="0" smtClean="0"/>
              <a:t>Mission: </a:t>
            </a:r>
            <a:endParaRPr lang="fr-FR" sz="1200" b="1" dirty="0" smtClean="0"/>
          </a:p>
          <a:p>
            <a:pPr fontAlgn="base"/>
            <a:r>
              <a:rPr lang="en-US" sz="1200" dirty="0" smtClean="0"/>
              <a:t>The Training Unit seeks to implement training programs contributing to the development and continuous improvement of the College as well as the University affiliates’ performance, in addition to helping the College female students to meet the labor market requirements, and providing an opportunity for faculty members to exchange their expertise in dealing with the issues of the University and the community in a variety of disciplines. </a:t>
            </a:r>
            <a:endParaRPr lang="fr-FR" sz="1200" dirty="0" smtClean="0"/>
          </a:p>
          <a:p>
            <a:pPr fontAlgn="base"/>
            <a:r>
              <a:rPr lang="en-US" sz="1200" dirty="0" smtClean="0"/>
              <a:t> </a:t>
            </a:r>
            <a:endParaRPr lang="fr-FR" sz="1200" dirty="0" smtClean="0"/>
          </a:p>
          <a:p>
            <a:pPr fontAlgn="base"/>
            <a:r>
              <a:rPr lang="en-US" sz="1200" b="1" dirty="0" smtClean="0"/>
              <a:t>Goals:</a:t>
            </a:r>
            <a:endParaRPr lang="fr-FR" sz="1200" b="1" dirty="0" smtClean="0"/>
          </a:p>
          <a:p>
            <a:pPr fontAlgn="base"/>
            <a:r>
              <a:rPr lang="en-US" sz="1200" dirty="0" smtClean="0"/>
              <a:t>1. To activate a system that ensures periodic assessment and evaluation of the training needs of the College, and fulfills them in order to constantly develop the College. </a:t>
            </a:r>
            <a:endParaRPr lang="fr-FR" sz="1200" dirty="0" smtClean="0"/>
          </a:p>
          <a:p>
            <a:pPr fontAlgn="base"/>
            <a:r>
              <a:rPr lang="en-US" sz="1200" dirty="0" smtClean="0"/>
              <a:t>2. To raise the efficiency of human resources at the College to fulfill all duties effectively.</a:t>
            </a:r>
            <a:endParaRPr lang="fr-FR" sz="1200" dirty="0" smtClean="0"/>
          </a:p>
          <a:p>
            <a:pPr fontAlgn="base"/>
            <a:r>
              <a:rPr lang="en-US" sz="1200" dirty="0" smtClean="0"/>
              <a:t>3. To provide an opportunity for faculty members to extend their services to the community.</a:t>
            </a:r>
            <a:endParaRPr lang="fr-FR" sz="1200" dirty="0" smtClean="0"/>
          </a:p>
          <a:p>
            <a:pPr fontAlgn="base"/>
            <a:r>
              <a:rPr lang="en-US" sz="1200" dirty="0" smtClean="0"/>
              <a:t>4. To find training opportunities for College students to develop their capacity to participate in actions that benefit the community. </a:t>
            </a:r>
            <a:endParaRPr lang="fr-FR" sz="1200" dirty="0" smtClean="0"/>
          </a:p>
          <a:p>
            <a:pPr fontAlgn="base"/>
            <a:r>
              <a:rPr lang="en-US" sz="1200" dirty="0" smtClean="0"/>
              <a:t>5. To design and implement training programs aimed at increasing the competitiveness of the College. </a:t>
            </a:r>
            <a:endParaRPr lang="fr-FR" sz="1200" dirty="0" smtClean="0"/>
          </a:p>
          <a:p>
            <a:pPr fontAlgn="base"/>
            <a:r>
              <a:rPr lang="en-US" sz="1200" dirty="0" smtClean="0"/>
              <a:t>6. To develop motivation towards creative thinking, and to increase the awareness of faculty and staff members, and students as well. </a:t>
            </a:r>
            <a:endParaRPr lang="fr-FR" sz="1200" dirty="0" smtClean="0"/>
          </a:p>
          <a:p>
            <a:pPr fontAlgn="base"/>
            <a:r>
              <a:rPr lang="en-US" sz="1200" dirty="0" smtClean="0"/>
              <a:t> </a:t>
            </a:r>
            <a:endParaRPr lang="fr-FR" sz="1200" dirty="0" smtClean="0"/>
          </a:p>
          <a:p>
            <a:pPr fontAlgn="base"/>
            <a:r>
              <a:rPr lang="fr-FR" sz="1200" b="1" dirty="0" err="1" smtClean="0"/>
              <a:t>Tasks</a:t>
            </a:r>
            <a:r>
              <a:rPr lang="fr-FR" sz="1200" b="1" dirty="0" smtClean="0"/>
              <a:t>: </a:t>
            </a:r>
          </a:p>
          <a:p>
            <a:pPr fontAlgn="base"/>
            <a:r>
              <a:rPr lang="en-US" sz="1200" dirty="0" smtClean="0"/>
              <a:t>1- Preparing a study to determine the training needs. </a:t>
            </a:r>
            <a:endParaRPr lang="fr-FR" sz="1200" dirty="0" smtClean="0"/>
          </a:p>
          <a:p>
            <a:pPr fontAlgn="base"/>
            <a:r>
              <a:rPr lang="en-US" sz="1200" dirty="0" smtClean="0"/>
              <a:t>2- Preparing training plans. </a:t>
            </a:r>
            <a:endParaRPr lang="fr-FR" sz="1200" dirty="0" smtClean="0"/>
          </a:p>
          <a:p>
            <a:pPr fontAlgn="base"/>
            <a:r>
              <a:rPr lang="en-US" sz="1200" dirty="0" smtClean="0"/>
              <a:t>3- Preparing a timetable for training programs. </a:t>
            </a:r>
            <a:endParaRPr lang="fr-FR" sz="1200" dirty="0" smtClean="0"/>
          </a:p>
          <a:p>
            <a:pPr fontAlgn="base"/>
            <a:r>
              <a:rPr lang="en-US" sz="1200" dirty="0" smtClean="0"/>
              <a:t>4- Submitting proposals of lectures and courses to the College Board for approval. </a:t>
            </a:r>
            <a:endParaRPr lang="fr-FR" sz="1200" dirty="0" smtClean="0"/>
          </a:p>
          <a:p>
            <a:pPr fontAlgn="base"/>
            <a:r>
              <a:rPr lang="en-US" sz="1200" dirty="0" smtClean="0"/>
              <a:t>5- The preparation of periodic reports at the end of each semester and submitting them to the College Vice-Dean.</a:t>
            </a:r>
            <a:endParaRPr lang="fr-FR" sz="1200" dirty="0" smtClean="0"/>
          </a:p>
          <a:p>
            <a:pPr fontAlgn="base"/>
            <a:r>
              <a:rPr lang="en-US" sz="1200" dirty="0" smtClean="0"/>
              <a:t>6- The preparation of an annual plan of all efforts and achievements of the Unit of Training and skills development. </a:t>
            </a:r>
            <a:endParaRPr lang="fr-FR" sz="1200" dirty="0" smtClean="0"/>
          </a:p>
          <a:p>
            <a:pPr fontAlgn="base"/>
            <a:r>
              <a:rPr lang="en-US" sz="1200" dirty="0" smtClean="0"/>
              <a:t>7- Coordinating with the Quality Unit and the Unit of Measurement for assessing, evaluating and measuring the impact of training programs in order to allocate resources in a better way according to the quality assurance standards. 8- Taking advantage of local and advisory competencies, and cadres in all fields and presenting them in an optimal manner.   </a:t>
            </a:r>
            <a:endParaRPr lang="fr-FR" sz="1200" dirty="0" smtClean="0"/>
          </a:p>
          <a:p>
            <a:pPr rtl="1"/>
            <a:r>
              <a:rPr lang="en-US" sz="1200" dirty="0" smtClean="0"/>
              <a:t> </a:t>
            </a:r>
            <a:endParaRPr lang="fr-FR" sz="1200" smtClean="0"/>
          </a:p>
          <a:p>
            <a:pPr fontAlgn="base"/>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6037</TotalTime>
  <Words>2</Words>
  <Application>Microsoft Office PowerPoint</Application>
  <PresentationFormat>Affichage à l'écran (4:3)</PresentationFormat>
  <Paragraphs>36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123</cp:revision>
  <dcterms:created xsi:type="dcterms:W3CDTF">2015-04-10T09:16:03Z</dcterms:created>
  <dcterms:modified xsi:type="dcterms:W3CDTF">2015-04-18T23:00:24Z</dcterms:modified>
</cp:coreProperties>
</file>