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6D2D5E6-BB07-4CAF-A799-E9BFC17A12C0}"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371982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6D2D5E6-BB07-4CAF-A799-E9BFC17A12C0}"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389134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6D2D5E6-BB07-4CAF-A799-E9BFC17A12C0}"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93188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6D2D5E6-BB07-4CAF-A799-E9BFC17A12C0}"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365929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6D2D5E6-BB07-4CAF-A799-E9BFC17A12C0}" type="datetimeFigureOut">
              <a:rPr lang="ar-SA" smtClean="0"/>
              <a:t>12/06/36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3908040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6D2D5E6-BB07-4CAF-A799-E9BFC17A12C0}" type="datetimeFigureOut">
              <a:rPr lang="ar-SA" smtClean="0"/>
              <a:t>12/06/36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3508282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6D2D5E6-BB07-4CAF-A799-E9BFC17A12C0}" type="datetimeFigureOut">
              <a:rPr lang="ar-SA" smtClean="0"/>
              <a:t>12/06/36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157062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6D2D5E6-BB07-4CAF-A799-E9BFC17A12C0}" type="datetimeFigureOut">
              <a:rPr lang="ar-SA" smtClean="0"/>
              <a:t>12/06/36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359738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6D2D5E6-BB07-4CAF-A799-E9BFC17A12C0}" type="datetimeFigureOut">
              <a:rPr lang="ar-SA" smtClean="0"/>
              <a:t>12/06/36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1448732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6D2D5E6-BB07-4CAF-A799-E9BFC17A12C0}" type="datetimeFigureOut">
              <a:rPr lang="ar-SA" smtClean="0"/>
              <a:t>12/06/36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3246011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6D2D5E6-BB07-4CAF-A799-E9BFC17A12C0}" type="datetimeFigureOut">
              <a:rPr lang="ar-SA" smtClean="0"/>
              <a:t>12/06/36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68C4AC6-B080-4920-B711-D201073280A6}" type="slidenum">
              <a:rPr lang="ar-SA" smtClean="0"/>
              <a:t>‹#›</a:t>
            </a:fld>
            <a:endParaRPr lang="ar-SA"/>
          </a:p>
        </p:txBody>
      </p:sp>
    </p:spTree>
    <p:extLst>
      <p:ext uri="{BB962C8B-B14F-4D97-AF65-F5344CB8AC3E}">
        <p14:creationId xmlns:p14="http://schemas.microsoft.com/office/powerpoint/2010/main" val="2292584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6D2D5E6-BB07-4CAF-A799-E9BFC17A12C0}" type="datetimeFigureOut">
              <a:rPr lang="ar-SA" smtClean="0"/>
              <a:t>12/06/36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8C4AC6-B080-4920-B711-D201073280A6}" type="slidenum">
              <a:rPr lang="ar-SA" smtClean="0"/>
              <a:t>‹#›</a:t>
            </a:fld>
            <a:endParaRPr lang="ar-SA"/>
          </a:p>
        </p:txBody>
      </p:sp>
    </p:spTree>
    <p:extLst>
      <p:ext uri="{BB962C8B-B14F-4D97-AF65-F5344CB8AC3E}">
        <p14:creationId xmlns:p14="http://schemas.microsoft.com/office/powerpoint/2010/main" val="4048084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127591"/>
            <a:ext cx="9144000" cy="6134986"/>
          </a:xfrm>
        </p:spPr>
        <p:txBody>
          <a:bodyPr>
            <a:normAutofit fontScale="92500" lnSpcReduction="10000"/>
          </a:bodyPr>
          <a:lstStyle/>
          <a:p>
            <a:pPr algn="l" rtl="0"/>
            <a:r>
              <a:rPr lang="en-US" sz="1400" b="1" dirty="0"/>
              <a:t>This unit deals with training and professional development and prepare, coordinate and follow up everything that relates to the training and development of the Deanship employees and faculty members in the field of e-learning and distance learning. The unit director is assigned by a decision of the Dean after the nomination of Vice Dean for Development and Quality, and is associated to the Vice Dean for Development and Quality administratively and organizationally and he submits an annual report on the progress of the work and activities of the unit.</a:t>
            </a:r>
            <a:endParaRPr lang="en-US" sz="1400" dirty="0"/>
          </a:p>
          <a:p>
            <a:pPr algn="l" rtl="0"/>
            <a:r>
              <a:rPr lang="en-US" sz="1400" b="1" u="sng" dirty="0"/>
              <a:t>Tasks of the Unit:</a:t>
            </a:r>
            <a:endParaRPr lang="en-US" sz="1400" dirty="0"/>
          </a:p>
          <a:p>
            <a:pPr algn="l" rtl="0"/>
            <a:r>
              <a:rPr lang="en-US" sz="1400" b="1" dirty="0"/>
              <a:t>1. Identify the Deanship employees’ training needs.</a:t>
            </a:r>
            <a:endParaRPr lang="en-US" sz="1400" dirty="0"/>
          </a:p>
          <a:p>
            <a:pPr algn="l" rtl="0"/>
            <a:r>
              <a:rPr lang="en-US" sz="1400" b="1" dirty="0"/>
              <a:t>2. Prepare the training plan of the Deanship of e-learning and distance learning.</a:t>
            </a:r>
            <a:endParaRPr lang="en-US" sz="1400" dirty="0"/>
          </a:p>
          <a:p>
            <a:pPr algn="l" rtl="0"/>
            <a:r>
              <a:rPr lang="en-US" sz="1400" b="1" dirty="0"/>
              <a:t>3. Receive nominations for training programs and organize the delivery of training programs in the field of e-learning and distance learning and follow up the implementation.</a:t>
            </a:r>
            <a:endParaRPr lang="en-US" sz="1400" dirty="0"/>
          </a:p>
          <a:p>
            <a:pPr algn="l" rtl="0"/>
            <a:r>
              <a:rPr lang="en-US" sz="1400" b="1" dirty="0"/>
              <a:t>4. Provide training requirements in coordination with the concerned authorities.</a:t>
            </a:r>
            <a:endParaRPr lang="en-US" sz="1400" dirty="0"/>
          </a:p>
          <a:p>
            <a:pPr algn="l" rtl="0"/>
            <a:r>
              <a:rPr lang="en-US" sz="1400" b="1" dirty="0"/>
              <a:t>5. Participating in the preparation of e-learning programs, training packages and distance learning in coordination with the specialists.</a:t>
            </a:r>
            <a:endParaRPr lang="en-US" sz="1400" dirty="0"/>
          </a:p>
          <a:p>
            <a:pPr algn="l" rtl="0"/>
            <a:r>
              <a:rPr lang="en-US" sz="1400" b="1" dirty="0"/>
              <a:t>6. Encourage faculty members to participate in the training programs offered by the Deanship of e-learning and distance learning.</a:t>
            </a:r>
            <a:endParaRPr lang="en-US" sz="1400" dirty="0"/>
          </a:p>
          <a:p>
            <a:pPr algn="l" rtl="0"/>
            <a:r>
              <a:rPr lang="en-US" sz="1400" b="1" dirty="0"/>
              <a:t>7. Development of faculty members’ skills in the field e-learning and distance learning.</a:t>
            </a:r>
            <a:endParaRPr lang="en-US" sz="1400" dirty="0"/>
          </a:p>
          <a:p>
            <a:pPr algn="l" rtl="0"/>
            <a:r>
              <a:rPr lang="en-US" sz="1400" b="1" dirty="0"/>
              <a:t>8. Development and management of practical skills for workers to carry out the objectives of the Deanship.</a:t>
            </a:r>
            <a:endParaRPr lang="en-US" sz="1400" dirty="0"/>
          </a:p>
          <a:p>
            <a:pPr algn="l" rtl="0"/>
            <a:r>
              <a:rPr lang="en-US" sz="1400" b="1" dirty="0"/>
              <a:t>9. Organization of professional communication in the field of e-learning programs by holding meetings, seminars and conferences.</a:t>
            </a:r>
            <a:endParaRPr lang="en-US" sz="1400" dirty="0"/>
          </a:p>
          <a:p>
            <a:pPr algn="l" rtl="0"/>
            <a:r>
              <a:rPr lang="en-US" sz="1400" b="1" dirty="0"/>
              <a:t>10. Evaluate the effectiveness of training programs, which are supervised and implemented by the unit.</a:t>
            </a:r>
            <a:endParaRPr lang="en-US" sz="1400" dirty="0"/>
          </a:p>
          <a:p>
            <a:pPr algn="l" rtl="0"/>
            <a:r>
              <a:rPr lang="en-US" sz="1400" b="1" dirty="0"/>
              <a:t>11. Prepare trainers from faculty members in the field of e-learning and distance learning.</a:t>
            </a:r>
            <a:endParaRPr lang="en-US" sz="1400" dirty="0"/>
          </a:p>
          <a:p>
            <a:pPr algn="l" rtl="0"/>
            <a:r>
              <a:rPr lang="en-US" sz="1400" b="1" dirty="0"/>
              <a:t>12. Preparing Dean Employees’ professional growth records.</a:t>
            </a:r>
            <a:endParaRPr lang="en-US" sz="1400" dirty="0"/>
          </a:p>
          <a:p>
            <a:pPr algn="l" rtl="0"/>
            <a:r>
              <a:rPr lang="en-US" sz="1400" b="1" dirty="0"/>
              <a:t>13. Find the appropriate development mechanisms for the Deanship agencies and units work.</a:t>
            </a:r>
            <a:endParaRPr lang="en-US" sz="1400" dirty="0"/>
          </a:p>
          <a:p>
            <a:pPr algn="l" rtl="0"/>
            <a:r>
              <a:rPr lang="en-US" sz="1400" b="1" dirty="0"/>
              <a:t>14. The preparation of periodic reports on the unit activities and submit them to the Vice Dean for Development and Quality.</a:t>
            </a:r>
            <a:endParaRPr lang="en-US" sz="1400" dirty="0"/>
          </a:p>
          <a:p>
            <a:pPr algn="l" rtl="0"/>
            <a:r>
              <a:rPr lang="en-US" sz="1400" b="1" dirty="0"/>
              <a:t>15. Carry out other tasks assigned to the unit in terms of training and professional development.</a:t>
            </a:r>
            <a:endParaRPr lang="en-US" sz="1400" dirty="0"/>
          </a:p>
          <a:p>
            <a:pPr algn="l" rtl="0"/>
            <a:r>
              <a:rPr lang="en-US" sz="1400" b="1" dirty="0"/>
              <a:t> </a:t>
            </a:r>
            <a:endParaRPr lang="en-US" sz="1400" dirty="0"/>
          </a:p>
          <a:p>
            <a:pPr algn="l"/>
            <a:endParaRPr lang="ar-SA" sz="1400" dirty="0"/>
          </a:p>
        </p:txBody>
      </p:sp>
    </p:spTree>
    <p:extLst>
      <p:ext uri="{BB962C8B-B14F-4D97-AF65-F5344CB8AC3E}">
        <p14:creationId xmlns:p14="http://schemas.microsoft.com/office/powerpoint/2010/main" val="147373277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360</Words>
  <Application>Microsoft Office PowerPoint</Application>
  <PresentationFormat>ملء الشاشة</PresentationFormat>
  <Paragraphs>18</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2015-04-01T20:49:39Z</dcterms:created>
  <dcterms:modified xsi:type="dcterms:W3CDTF">2015-04-01T20:50:01Z</dcterms:modified>
</cp:coreProperties>
</file>