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8BC6-5885-4696-85F0-7BEA1132E6A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891-90B0-4977-B33D-8C6FB1EE2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0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8BC6-5885-4696-85F0-7BEA1132E6A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891-90B0-4977-B33D-8C6FB1EE2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84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8BC6-5885-4696-85F0-7BEA1132E6A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891-90B0-4977-B33D-8C6FB1EE2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07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8BC6-5885-4696-85F0-7BEA1132E6A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891-90B0-4977-B33D-8C6FB1EE2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0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8BC6-5885-4696-85F0-7BEA1132E6A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891-90B0-4977-B33D-8C6FB1EE2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510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8BC6-5885-4696-85F0-7BEA1132E6A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891-90B0-4977-B33D-8C6FB1EE2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43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8BC6-5885-4696-85F0-7BEA1132E6A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891-90B0-4977-B33D-8C6FB1EE2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8BC6-5885-4696-85F0-7BEA1132E6A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891-90B0-4977-B33D-8C6FB1EE2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71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8BC6-5885-4696-85F0-7BEA1132E6A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891-90B0-4977-B33D-8C6FB1EE2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1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8BC6-5885-4696-85F0-7BEA1132E6A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891-90B0-4977-B33D-8C6FB1EE2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6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8BC6-5885-4696-85F0-7BEA1132E6A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891-90B0-4977-B33D-8C6FB1EE2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9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D8BC6-5885-4696-85F0-7BEA1132E6A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76891-90B0-4977-B33D-8C6FB1EE2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3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914400" y="304800"/>
            <a:ext cx="7467600" cy="6172200"/>
          </a:xfrm>
        </p:spPr>
        <p:txBody>
          <a:bodyPr/>
          <a:lstStyle/>
          <a:p>
            <a:r>
              <a:rPr lang="ar-SA" dirty="0" smtClean="0"/>
              <a:t> (( بطاقة مبادرة / مشروع))</a:t>
            </a:r>
            <a:endParaRPr lang="en-US" dirty="0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352028"/>
              </p:ext>
            </p:extLst>
          </p:nvPr>
        </p:nvGraphicFramePr>
        <p:xfrm>
          <a:off x="2666998" y="990601"/>
          <a:ext cx="3429002" cy="524641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35989"/>
                <a:gridCol w="999390"/>
                <a:gridCol w="735989"/>
                <a:gridCol w="744035"/>
                <a:gridCol w="89040"/>
                <a:gridCol w="124559"/>
              </a:tblGrid>
              <a:tr h="36037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 dirty="0">
                          <a:effectLst/>
                        </a:rPr>
                        <a:t>1</a:t>
                      </a:r>
                      <a:endParaRPr lang="en-US" sz="3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 dirty="0">
                          <a:effectLst/>
                        </a:rPr>
                        <a:t> المبادرة / المشروع</a:t>
                      </a:r>
                      <a:endParaRPr lang="en-US" sz="3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300">
                          <a:effectLst/>
                        </a:rPr>
                        <a:t>تصميم خطة تدريب سنوية لبرامج  التعليم الإلكتروني وانظمته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21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2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وصف المبادرة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وضع خطة للتدريب اعضاء هيئة التدريس من الرجال و النساء على برامج التعلم الالكتروني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122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3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البعد الإستراتيجي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العمليات الداخلية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81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4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الهدف الاستراتيجي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رفع كفاءة الاداء المؤسسي، و تطوير البنية التحتية و البيئة التقنية لدعم التحول للمعاملات الالكترونية بالجامعة بما يمكنها من تحقيق رسالتها و اهدافها.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63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5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الهدف التفصيلي 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تعزيز جودة البرامج الأكاديمية والحصول على الاعتمادا لمحلي والعالمي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21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6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الجهة المنفذة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عمادة التعليم الالكتروني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29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7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مؤشرات الأداء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الوضع الراهن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الوضع المستهدف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86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30%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100%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47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8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الأهداف التفصيلية للمشروع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نشر ثقافة التعلم الالكتروني 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47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9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خطوات تنفيذ المبادرة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4"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300">
                          <a:effectLst/>
                        </a:rPr>
                        <a:t>اعداد مدربين على برامج التعلم الالكتروني</a:t>
                      </a:r>
                      <a:endParaRPr lang="en-US" sz="30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300">
                          <a:effectLst/>
                        </a:rPr>
                        <a:t>تجهيز اماكن تدريب مدعومة بأجهزة حاسب و انترنت</a:t>
                      </a:r>
                      <a:endParaRPr lang="en-US" sz="30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300">
                          <a:effectLst/>
                        </a:rPr>
                        <a:t>وضع جدول زمني لأيام التدريب و البرامج التدريبية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737">
                <a:tc gridSpan="6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47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10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الموارد المالية والبشرية الداعمة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عمادة التعليم الإلكتروني 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538"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11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الخطة الزمنية 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 نسبة الانجاز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45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السنة الأولى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السنة الثانية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السنة الثالثة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</a:tr>
              <a:tr h="223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30%</a:t>
                      </a:r>
                      <a:endParaRPr lang="en-US" sz="3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60%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100%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</a:tr>
              <a:tr h="334418"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12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طريقة الأداء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السنة الأولى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اعداد كادر من المدربين و تأهيلهم </a:t>
                      </a:r>
                      <a:endParaRPr lang="en-US" sz="3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السنة الثانية</a:t>
                      </a:r>
                      <a:endParaRPr lang="en-US" sz="3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تجهيز قاعة تدريبية</a:t>
                      </a:r>
                      <a:endParaRPr lang="en-US" sz="3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34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السنة الثالثة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تدريب اعضاء هيئة التدريس </a:t>
                      </a:r>
                      <a:endParaRPr lang="en-US" sz="3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 </a:t>
                      </a:r>
                      <a:endParaRPr lang="en-US" sz="3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21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13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أبرز الإيجابيات أثناء إنجاز المبادرة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حماس اعضاء هيئة التدريس 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14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14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أبرز المعوقات أثناء إنجاز المبادرة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قلة المتخصصين في هذا المجال</a:t>
                      </a:r>
                      <a:endParaRPr lang="en-US" sz="3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و الانترنت 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60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15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معد التقرير و التاريخ والاعتماد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</a:rPr>
                        <a:t> 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د. خالد بن ناشي المضيبري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60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>
                          <a:effectLst/>
                        </a:rPr>
                        <a:t>16</a:t>
                      </a:r>
                      <a:endParaRPr lang="en-US" sz="3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00" dirty="0">
                          <a:effectLst/>
                        </a:rPr>
                        <a:t>الإغلاق</a:t>
                      </a:r>
                      <a:endParaRPr lang="en-US" sz="3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grid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dirty="0">
                          <a:effectLst/>
                        </a:rPr>
                        <a:t> </a:t>
                      </a:r>
                      <a:r>
                        <a:rPr lang="ar-SA" sz="300" dirty="0">
                          <a:effectLst/>
                        </a:rPr>
                        <a:t>في يوم الاثنين:   1/8/1434هـ تم الإغلاق</a:t>
                      </a:r>
                      <a:endParaRPr lang="en-US" sz="3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6855" marR="1685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44266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148</Words>
  <Application>Microsoft Office PowerPoint</Application>
  <PresentationFormat>عرض على الشاشة (3:4)‏</PresentationFormat>
  <Paragraphs>100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2015-04-09T08:24:56Z</dcterms:created>
  <dcterms:modified xsi:type="dcterms:W3CDTF">2015-04-09T08:27:15Z</dcterms:modified>
</cp:coreProperties>
</file>