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2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4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6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2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4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7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6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5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3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9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4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76AF4-25C3-4D87-BA6E-7B2FD0DF7B3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A3657-259F-4AE0-B160-7F3B3D696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2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848600" cy="6172200"/>
          </a:xfrm>
        </p:spPr>
        <p:txBody>
          <a:bodyPr/>
          <a:lstStyle/>
          <a:p>
            <a:r>
              <a:rPr lang="ar-SA" b="1" u="sng" dirty="0"/>
              <a:t>(( بطاقة مبادرة / مشروع))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61977"/>
              </p:ext>
            </p:extLst>
          </p:nvPr>
        </p:nvGraphicFramePr>
        <p:xfrm>
          <a:off x="2971800" y="1062305"/>
          <a:ext cx="3628016" cy="5795695"/>
        </p:xfrm>
        <a:graphic>
          <a:graphicData uri="http://schemas.openxmlformats.org/drawingml/2006/table">
            <a:tbl>
              <a:tblPr rtl="1" firstRow="1" firstCol="1" bandRow="1" bandCol="1">
                <a:tableStyleId>{5C22544A-7EE6-4342-B048-85BDC9FD1C3A}</a:tableStyleId>
              </a:tblPr>
              <a:tblGrid>
                <a:gridCol w="981200"/>
                <a:gridCol w="796163"/>
                <a:gridCol w="981200"/>
                <a:gridCol w="869453"/>
              </a:tblGrid>
              <a:tr h="19560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 dirty="0">
                          <a:effectLst/>
                        </a:rPr>
                        <a:t>1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 المبادرة / المشروع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معامل التدريب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6020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2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 dirty="0">
                          <a:effectLst/>
                        </a:rPr>
                        <a:t>وصف المبادرة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244475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500">
                          <a:effectLst/>
                        </a:rPr>
                        <a:t>وهو عبارة مختبر ومعمل يسعى لتحقيق الريادة على مستوى مؤسسات التعليم العالي وخاصة جامعة المجمعة في تأهيل المتدربين معرفياً ومهارياً في مجال التعليم الالكتروني وفق أحدث نظريات التعليم والتدريب 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63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3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البعد الإستراتيجي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- التعليم والنمو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- العمليات الداخلية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109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4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الهدف الاستراتيجي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تنمية القدرة البشرية والفكرية للجامعة (كماً ونوعاً) لتحقيق درجات عالية من الجودة والتميز المستقبلي في مجالات التعليم، والبحث العلمي، وخدمة المجتمع.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رفع كفاءة الأداء المؤسسي، وتطويرالبنية التحتية والبيئة التقنية لدعم التحول للمعاملات الإلكترونية بالجامعة بما يمكنها من تحقيق رسالتها وأهدافها.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654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5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الهدف التفصيلي 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(1) تطوير البنية التحتية للمباني و المرافق الجامعية.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(2) تأسيس شبكة نظم المعلومات والتعليم الالكتروني المتكاملة.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500">
                          <a:effectLst/>
                        </a:rPr>
                        <a:t>3- تفعيل  برامج التدريب المتخصص على أساليب التعليم الالكتروني من خلال الجهات المانحة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500">
                          <a:effectLst/>
                        </a:rPr>
                        <a:t>4- برنامج تنمية قدرات العاملين بوحدات العمادة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80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6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الجهة المنفذة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عمادة التعليم الإلكتروني والتعليم عن بعد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00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7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مؤشرات الأداء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الوضع الراهن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الوضع المستهدف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</a:tr>
              <a:tr h="179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100%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100%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</a:tr>
              <a:tr h="17939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8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الأهداف التفصيلية للمشروع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500">
                          <a:effectLst/>
                        </a:rPr>
                        <a:t>تطوير مهارات التعليم الالكتروني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297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9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500">
                          <a:effectLst/>
                        </a:rPr>
                        <a:t>خطوات تنفيذ المبادرة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gridSpan="2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500">
                          <a:effectLst/>
                        </a:rPr>
                        <a:t>دراسة واقع معامل الحاسب الآلي للتدريب </a:t>
                      </a:r>
                      <a:endParaRPr lang="en-US" sz="4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500">
                          <a:effectLst/>
                        </a:rPr>
                        <a:t>دراسة القاعات المناسبة للتدريب على مهارات التعليم الالكتروني</a:t>
                      </a:r>
                      <a:endParaRPr lang="en-US" sz="4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500">
                          <a:effectLst/>
                        </a:rPr>
                        <a:t>كتابة مواصفات الفنية للمعمل التدريب </a:t>
                      </a:r>
                      <a:endParaRPr lang="en-US" sz="4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500">
                          <a:effectLst/>
                        </a:rPr>
                        <a:t>تجهيز القاعات الدراسية بأدوات التعلم الإلكتروني</a:t>
                      </a:r>
                      <a:endParaRPr lang="en-US" sz="4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500">
                          <a:effectLst/>
                        </a:rPr>
                        <a:t>تفعيل استخدام تقنيات التعليم الإلكتروني بالجامعة</a:t>
                      </a:r>
                      <a:endParaRPr lang="en-US" sz="4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500">
                          <a:effectLst/>
                        </a:rPr>
                        <a:t>نشرات  تثقيفية  وتدريبية عن استخدام في التعلم الإلكتروني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899"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3562" marR="2356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94494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</Words>
  <Application>Microsoft Office PowerPoint</Application>
  <PresentationFormat>عرض على الشاشة (3:4)‏</PresentationFormat>
  <Paragraphs>63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2015-04-09T10:24:04Z</dcterms:created>
  <dcterms:modified xsi:type="dcterms:W3CDTF">2015-04-09T10:25:22Z</dcterms:modified>
</cp:coreProperties>
</file>