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D8B-6A2C-42B2-8101-236C2B866D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96DD-5DE3-4D32-BEDF-CFB99882E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27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D8B-6A2C-42B2-8101-236C2B866D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96DD-5DE3-4D32-BEDF-CFB99882E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02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D8B-6A2C-42B2-8101-236C2B866D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96DD-5DE3-4D32-BEDF-CFB99882E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719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D8B-6A2C-42B2-8101-236C2B866D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96DD-5DE3-4D32-BEDF-CFB99882E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564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D8B-6A2C-42B2-8101-236C2B866D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96DD-5DE3-4D32-BEDF-CFB99882E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5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D8B-6A2C-42B2-8101-236C2B866D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96DD-5DE3-4D32-BEDF-CFB99882E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8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D8B-6A2C-42B2-8101-236C2B866D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96DD-5DE3-4D32-BEDF-CFB99882E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980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D8B-6A2C-42B2-8101-236C2B866D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96DD-5DE3-4D32-BEDF-CFB99882E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61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D8B-6A2C-42B2-8101-236C2B866D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96DD-5DE3-4D32-BEDF-CFB99882E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1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D8B-6A2C-42B2-8101-236C2B866D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96DD-5DE3-4D32-BEDF-CFB99882E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10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DD8B-6A2C-42B2-8101-236C2B866D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96DD-5DE3-4D32-BEDF-CFB99882E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9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DD8B-6A2C-42B2-8101-236C2B866D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296DD-5DE3-4D32-BEDF-CFB99882E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00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8229600" cy="6248400"/>
          </a:xfrm>
        </p:spPr>
        <p:txBody>
          <a:bodyPr/>
          <a:lstStyle/>
          <a:p>
            <a:r>
              <a:rPr lang="ar-SA" b="1" dirty="0"/>
              <a:t> (( بطاقة مبادرة / مشروع))</a:t>
            </a:r>
            <a:endParaRPr lang="en-US"/>
          </a:p>
          <a:p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03731"/>
              </p:ext>
            </p:extLst>
          </p:nvPr>
        </p:nvGraphicFramePr>
        <p:xfrm>
          <a:off x="2667000" y="1219201"/>
          <a:ext cx="3733800" cy="5161874"/>
        </p:xfrm>
        <a:graphic>
          <a:graphicData uri="http://schemas.openxmlformats.org/drawingml/2006/table">
            <a:tbl>
              <a:tblPr rtl="1" firstRow="1" firstCol="1" bandRow="1" bandCol="1">
                <a:tableStyleId>{5C22544A-7EE6-4342-B048-85BDC9FD1C3A}</a:tableStyleId>
              </a:tblPr>
              <a:tblGrid>
                <a:gridCol w="1009809"/>
                <a:gridCol w="819377"/>
                <a:gridCol w="1009809"/>
                <a:gridCol w="894805"/>
              </a:tblGrid>
              <a:tr h="2377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1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 المبادرة / المشروع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التدريب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852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2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وصف المبادرة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 gridSpan="2"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400">
                          <a:effectLst/>
                        </a:rPr>
                        <a:t>المساهمة الفاعلة في تطوير مهارات أعضاء هيئة التدريس والطلاب من الجنسين بمجال التعليم الالكتروني وتقديم الخدمات التدريبية لمؤسسات المجتمع بأعلى مستويات الجودة في النظرية والتطبيق . </a:t>
                      </a:r>
                      <a:endParaRPr lang="en-US" sz="300">
                        <a:effectLst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4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9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3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البعد الإستراتيجي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التعليم والنمو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549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4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الهدف الاستراتيجي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تنمية القدرة البشرية والفكرية للجامعة (كماً ونوعاً) لتحقيق درجات عالية من الجودة والتميز المستقبلي في مجالات التعليم، والبحث العلمي، وخدمة المجتمع.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947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5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الهدف التفصيلي 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(1)-تنمية مهارات أعضاء هيئة التدريس والإداريين  في مجالات المعرفة المتجددة .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(2)-تطوير قدرات  أعضاء هيئة التدريس والإداريين  في مجالات التكنولوجيا الحديثة وتطبيقاتها التعليمية والإدارية .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(3)-دعم برامج البعثات الخارجية والمنح والدورات الدراسية والاتصال العلمي  .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(4)-الارتقاء بأداء الموظفين وزيادة مؤهلاتهم وتطوير مهاراتهم .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77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6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الجهة المنفذة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عمادة التعليم الإلكتروني والتعلم عن بعد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249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7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مؤشرات الأداء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الوضع الراهن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الوضع المستهدف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</a:tr>
              <a:tr h="1584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100%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</a:rPr>
                        <a:t>100%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/>
                </a:tc>
              </a:tr>
              <a:tr h="82717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8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الأهداف التفصيلية للمشروع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400">
                          <a:effectLst/>
                        </a:rPr>
                        <a:t>1- إنشاء قاعدة بيانات للمتدربين والدورات التدريبية في مجال التعليم الالكتروني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400">
                          <a:effectLst/>
                        </a:rPr>
                        <a:t>2- زيارات تبادل الخبرة مع الجهات المناظرة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400">
                          <a:effectLst/>
                        </a:rPr>
                        <a:t>3- إعداد خطة تدريب سنوية للتطوير في مجال تطبيقات تكنولوجية التعليم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4-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173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9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خطوات تنفيذ المبادرة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1-دراسة الاحتياجات للقاعات التدريبية.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2-دراسة موعد إقامة التدريب.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3- مراسلة الكليات لحجز القاعات المطلوبة للتدريب.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4- بناء نماذج الكترونية ونظم الكترونية للقبول والتسجيل .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4- مراسلة المدربين بموعد ومكان التدريب.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5- مراسلة المتدربين بموعد ومكان التدريب.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249"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dirty="0">
                          <a:effectLst/>
                        </a:rPr>
                        <a:t> </a:t>
                      </a:r>
                      <a:endParaRPr lang="en-US" sz="3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8677" marR="186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97138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عرض على الشاشة (3:4)‏</PresentationFormat>
  <Paragraphs>65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2015-04-09T08:28:26Z</dcterms:created>
  <dcterms:modified xsi:type="dcterms:W3CDTF">2015-04-09T08:29:06Z</dcterms:modified>
</cp:coreProperties>
</file>