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5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0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8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0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4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6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0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4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25D7-988C-4807-83D5-D0017EC167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F74B-7A2E-4971-AD22-B8AAC6051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9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14400" y="381000"/>
            <a:ext cx="6858000" cy="5257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صورة 3" descr="E:\موقع التدريب\ارقام واحصائيات\545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547812"/>
            <a:ext cx="5276850" cy="376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7505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2015-04-07T07:47:06Z</dcterms:created>
  <dcterms:modified xsi:type="dcterms:W3CDTF">2015-04-07T07:47:40Z</dcterms:modified>
</cp:coreProperties>
</file>