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1BE8-7E12-449E-86AB-363044990E7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01FF-EA1F-44FB-A33F-9C9ADA83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9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1BE8-7E12-449E-86AB-363044990E7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01FF-EA1F-44FB-A33F-9C9ADA83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800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1BE8-7E12-449E-86AB-363044990E7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01FF-EA1F-44FB-A33F-9C9ADA83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64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1BE8-7E12-449E-86AB-363044990E7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01FF-EA1F-44FB-A33F-9C9ADA83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80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1BE8-7E12-449E-86AB-363044990E7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01FF-EA1F-44FB-A33F-9C9ADA83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14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1BE8-7E12-449E-86AB-363044990E7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01FF-EA1F-44FB-A33F-9C9ADA83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86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1BE8-7E12-449E-86AB-363044990E7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01FF-EA1F-44FB-A33F-9C9ADA83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28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1BE8-7E12-449E-86AB-363044990E7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01FF-EA1F-44FB-A33F-9C9ADA83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12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1BE8-7E12-449E-86AB-363044990E7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01FF-EA1F-44FB-A33F-9C9ADA83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09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1BE8-7E12-449E-86AB-363044990E7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01FF-EA1F-44FB-A33F-9C9ADA83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20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1BE8-7E12-449E-86AB-363044990E7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01FF-EA1F-44FB-A33F-9C9ADA83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7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21BE8-7E12-449E-86AB-363044990E7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901FF-EA1F-44FB-A33F-9C9ADA83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518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457200"/>
            <a:ext cx="8153400" cy="6096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231005"/>
            <a:ext cx="8652254" cy="6322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156788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2015-04-07T08:14:47Z</dcterms:created>
  <dcterms:modified xsi:type="dcterms:W3CDTF">2015-04-07T08:15:49Z</dcterms:modified>
</cp:coreProperties>
</file>