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alsadoun@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 Id="rId4" Type="http://schemas.openxmlformats.org/officeDocument/2006/relationships/hyperlink" Target="mailto:e.abdelaziz@mu.edu.s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6001643"/>
          </a:xfrm>
          <a:prstGeom prst="rect">
            <a:avLst/>
          </a:prstGeom>
        </p:spPr>
        <p:txBody>
          <a:bodyPr wrap="square">
            <a:spAutoFit/>
          </a:bodyPr>
          <a:lstStyle/>
          <a:p>
            <a:pPr fontAlgn="base"/>
            <a:r>
              <a:rPr lang="en-US" sz="1200" b="1" dirty="0" smtClean="0"/>
              <a:t>The Unit of Excellence in Teaching and Learning</a:t>
            </a:r>
            <a:endParaRPr lang="fr-FR" sz="1200" b="1"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The unit coordinator for Male Section: </a:t>
            </a:r>
            <a:endParaRPr lang="fr-FR" sz="1200" dirty="0" smtClean="0"/>
          </a:p>
          <a:p>
            <a:pPr fontAlgn="base"/>
            <a:r>
              <a:rPr lang="en-US" sz="1200" dirty="0" smtClean="0"/>
              <a:t>Mr. Abdullah bin Ali Al </a:t>
            </a:r>
            <a:r>
              <a:rPr lang="en-US" sz="1200" dirty="0" err="1" smtClean="0"/>
              <a:t>Sadoun</a:t>
            </a:r>
            <a:r>
              <a:rPr lang="en-US" sz="1200" dirty="0" smtClean="0"/>
              <a:t>          Email: </a:t>
            </a:r>
            <a:r>
              <a:rPr lang="en-US" sz="1200" u="sng" dirty="0" smtClean="0">
                <a:hlinkClick r:id="rId3"/>
              </a:rPr>
              <a:t>a.alsadoun@mu.edu.sa</a:t>
            </a:r>
            <a:r>
              <a:rPr lang="en-US" sz="1200" dirty="0" smtClean="0"/>
              <a:t>          Ext: 4517 </a:t>
            </a:r>
            <a:endParaRPr lang="fr-FR" sz="1200" dirty="0" smtClean="0"/>
          </a:p>
          <a:p>
            <a:pPr fontAlgn="base"/>
            <a:r>
              <a:rPr lang="en-US" sz="1200" b="1" dirty="0" smtClean="0"/>
              <a:t>The unit coordinator for Female Section:</a:t>
            </a:r>
            <a:endParaRPr lang="fr-FR" sz="1200" dirty="0" smtClean="0"/>
          </a:p>
          <a:p>
            <a:pPr fontAlgn="base"/>
            <a:r>
              <a:rPr lang="en-US" sz="1200" dirty="0" smtClean="0"/>
              <a:t>Ms. </a:t>
            </a:r>
            <a:r>
              <a:rPr lang="en-US" sz="1200" dirty="0" err="1" smtClean="0"/>
              <a:t>Inas</a:t>
            </a:r>
            <a:r>
              <a:rPr lang="en-US" sz="1200" dirty="0" smtClean="0"/>
              <a:t> </a:t>
            </a:r>
            <a:r>
              <a:rPr lang="en-US" sz="1200" dirty="0" err="1" smtClean="0"/>
              <a:t>Fawzy</a:t>
            </a:r>
            <a:r>
              <a:rPr lang="en-US" sz="1200" dirty="0" smtClean="0"/>
              <a:t> </a:t>
            </a:r>
            <a:r>
              <a:rPr lang="en-US" sz="1200" dirty="0" err="1" smtClean="0"/>
              <a:t>Abdulaziz</a:t>
            </a:r>
            <a:r>
              <a:rPr lang="en-US" sz="1200" dirty="0" smtClean="0"/>
              <a:t>                 E-mail: </a:t>
            </a:r>
            <a:r>
              <a:rPr lang="en-US" sz="1200" u="sng" dirty="0" smtClean="0">
                <a:hlinkClick r:id="rId4"/>
              </a:rPr>
              <a:t>e.abdelaziz@mu.edu.sa</a:t>
            </a:r>
            <a:r>
              <a:rPr lang="en-US" sz="1200" dirty="0" smtClean="0"/>
              <a:t>        Ext: 4663. </a:t>
            </a:r>
            <a:endParaRPr lang="fr-FR" sz="1200" dirty="0" smtClean="0"/>
          </a:p>
          <a:p>
            <a:pPr fontAlgn="base"/>
            <a:r>
              <a:rPr lang="en-US" sz="1200" dirty="0" smtClean="0"/>
              <a:t> </a:t>
            </a:r>
            <a:endParaRPr lang="fr-FR" sz="1200" dirty="0" smtClean="0"/>
          </a:p>
          <a:p>
            <a:pPr fontAlgn="base"/>
            <a:r>
              <a:rPr lang="en-US" sz="1200" b="1" dirty="0" smtClean="0"/>
              <a:t>Overview of the Unit: </a:t>
            </a:r>
            <a:endParaRPr lang="fr-FR" sz="1200" b="1" dirty="0" smtClean="0"/>
          </a:p>
          <a:p>
            <a:pPr fontAlgn="base"/>
            <a:r>
              <a:rPr lang="en-US" sz="1200" dirty="0" smtClean="0"/>
              <a:t>The Unit of Excellence in Teaching and Learning supports the faculty members, and provides a stimulating academic environment that supports excellence and creativity in teaching and learning, in addition to providing a system for quality and continuous improvement to ensure the effectiveness of teaching and quality of learning outputs. </a:t>
            </a:r>
            <a:endParaRPr lang="fr-FR" sz="1200" dirty="0" smtClean="0"/>
          </a:p>
          <a:p>
            <a:pPr fontAlgn="base"/>
            <a:r>
              <a:rPr lang="en-US" sz="1200" b="1" dirty="0" smtClean="0"/>
              <a:t> </a:t>
            </a:r>
            <a:endParaRPr lang="fr-FR" sz="1200" b="1" dirty="0" smtClean="0"/>
          </a:p>
          <a:p>
            <a:pPr fontAlgn="base"/>
            <a:r>
              <a:rPr lang="en-US" sz="1200" b="1" dirty="0" smtClean="0"/>
              <a:t>Objectives of the Unit: </a:t>
            </a:r>
            <a:endParaRPr lang="fr-FR" sz="1200" b="1" dirty="0" smtClean="0"/>
          </a:p>
          <a:p>
            <a:pPr fontAlgn="base"/>
            <a:r>
              <a:rPr lang="en-US" sz="1200" dirty="0" smtClean="0"/>
              <a:t>1. Attracting outstanding faculty members and continuously upgrading their performance.</a:t>
            </a:r>
            <a:endParaRPr lang="fr-FR" sz="1200" dirty="0" smtClean="0"/>
          </a:p>
          <a:p>
            <a:pPr fontAlgn="base"/>
            <a:r>
              <a:rPr lang="en-US" sz="1200" dirty="0" smtClean="0"/>
              <a:t>2. Improving the strategies of teaching and learning to improve the targeted educational outputs. </a:t>
            </a:r>
            <a:endParaRPr lang="fr-FR" sz="1200" dirty="0" smtClean="0"/>
          </a:p>
          <a:p>
            <a:pPr fontAlgn="base"/>
            <a:r>
              <a:rPr lang="en-US" sz="1200" dirty="0" smtClean="0"/>
              <a:t>3. Developing the educational programs in accordance with the quality standards and requirements of academic accreditation . </a:t>
            </a:r>
            <a:endParaRPr lang="fr-FR" sz="1200" dirty="0" smtClean="0"/>
          </a:p>
          <a:p>
            <a:pPr fontAlgn="base"/>
            <a:r>
              <a:rPr lang="en-US" sz="1200" dirty="0" smtClean="0"/>
              <a:t> </a:t>
            </a:r>
            <a:endParaRPr lang="fr-FR" sz="1200" dirty="0" smtClean="0"/>
          </a:p>
          <a:p>
            <a:pPr fontAlgn="base"/>
            <a:r>
              <a:rPr lang="en-US" sz="1200" b="1" dirty="0" smtClean="0"/>
              <a:t>Tasks of the Unit: </a:t>
            </a:r>
            <a:endParaRPr lang="fr-FR" sz="1200" b="1" dirty="0" smtClean="0"/>
          </a:p>
          <a:p>
            <a:pPr fontAlgn="base"/>
            <a:r>
              <a:rPr lang="en-US" sz="1200" dirty="0" smtClean="0"/>
              <a:t>1. proposing mechanisms to increase the efficiency and improve the performance of the university professors (e.g. workshops, training sessions, specialized forums, ..).</a:t>
            </a:r>
            <a:endParaRPr lang="fr-FR" sz="1200" dirty="0" smtClean="0"/>
          </a:p>
          <a:p>
            <a:pPr fontAlgn="base"/>
            <a:r>
              <a:rPr lang="en-US" sz="1200" dirty="0" smtClean="0"/>
              <a:t>2. Supporting self-development (professionalism) of the faculty member. </a:t>
            </a:r>
            <a:endParaRPr lang="fr-FR" sz="1200" dirty="0" smtClean="0"/>
          </a:p>
          <a:p>
            <a:pPr fontAlgn="base"/>
            <a:r>
              <a:rPr lang="en-US" sz="1200" dirty="0" smtClean="0"/>
              <a:t>3. Developing plans for the evaluation and development of the various academic programs curricula through the scientific departments in the light of the general trends of the university and quality requirements, as well as the need of labor market. </a:t>
            </a:r>
            <a:endParaRPr lang="fr-FR" sz="1200" dirty="0" smtClean="0"/>
          </a:p>
          <a:p>
            <a:pPr fontAlgn="base"/>
            <a:r>
              <a:rPr lang="en-US" sz="1200" dirty="0" smtClean="0"/>
              <a:t>4. Following up and coordinating with the units of quality in the various colleges to the meet the standards of teaching and learning </a:t>
            </a:r>
            <a:endParaRPr lang="fr-FR" sz="1200" dirty="0" smtClean="0"/>
          </a:p>
          <a:p>
            <a:pPr fontAlgn="base"/>
            <a:r>
              <a:rPr lang="en-US" sz="1200" dirty="0" smtClean="0"/>
              <a:t>5. Contributing to the development of teaching methods: interest in e-learning, self-learning, active learning as well as the developments in teaching methods and the student-oriented education. </a:t>
            </a:r>
            <a:endParaRPr lang="fr-FR" sz="1200" dirty="0" smtClean="0"/>
          </a:p>
          <a:p>
            <a:pPr fontAlgn="base"/>
            <a:r>
              <a:rPr lang="en-US" sz="1200" dirty="0" smtClean="0"/>
              <a:t>6. Developing the mechanisms that improve the requirements and equipment of teaching and learning, such as libraries, laboratories, classrooms and internet halls in the various colleges. The Unit's available fields in the college - (faculty members and their counterparts. - College male and female students. - Modes of learning) classrooms, smart boards, personal computers, video, display screens) ... etc. - Libraries - curriculum. - Field training programs for some departments. – Unit/ Skills Development Centers.</a:t>
            </a:r>
            <a:endParaRPr lang="fr-FR" sz="1200" dirty="0" smtClean="0"/>
          </a:p>
          <a:p>
            <a:pPr rtl="1"/>
            <a:r>
              <a:rPr lang="en-US" sz="1200" dirty="0" smtClean="0"/>
              <a:t> </a:t>
            </a:r>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5678</TotalTime>
  <Words>8</Words>
  <Application>Microsoft Office PowerPoint</Application>
  <PresentationFormat>Affichage à l'écran (4:3)</PresentationFormat>
  <Paragraphs>29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110</cp:revision>
  <dcterms:created xsi:type="dcterms:W3CDTF">2015-04-10T09:16:03Z</dcterms:created>
  <dcterms:modified xsi:type="dcterms:W3CDTF">2015-04-18T17:01:23Z</dcterms:modified>
</cp:coreProperties>
</file>