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6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17/04/2015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17/04/2015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s.alkhaswneh@mu.edu.sa" TargetMode="External"/><Relationship Id="rId2" Type="http://schemas.openxmlformats.org/officeDocument/2006/relationships/hyperlink" Target="http://mu.edu.sa/sites/default/files/content-files/slm101_1.docx" TargetMode="External"/><Relationship Id="rId1" Type="http://schemas.openxmlformats.org/officeDocument/2006/relationships/slideLayout" Target="../slideLayouts/slideLayout1.xml"/><Relationship Id="rId6" Type="http://schemas.openxmlformats.org/officeDocument/2006/relationships/hyperlink" Target="mailto:aa.alali@mu.edu.sa" TargetMode="External"/><Relationship Id="rId5" Type="http://schemas.openxmlformats.org/officeDocument/2006/relationships/hyperlink" Target="mailto:s.smida@mu.edu.sa" TargetMode="External"/><Relationship Id="rId4" Type="http://schemas.openxmlformats.org/officeDocument/2006/relationships/hyperlink" Target="mailto:m.alhussein@mu.edu.s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1259632" y="3000817"/>
            <a:ext cx="738132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fr-FR" sz="1200" b="1" dirty="0" smtClean="0">
                <a:hlinkClick r:id="rId2"/>
              </a:rPr>
              <a:t/>
            </a:r>
            <a:br>
              <a:rPr lang="fr-FR" sz="1200" b="1" dirty="0" smtClean="0">
                <a:hlinkClick r:id="rId2"/>
              </a:rPr>
            </a:br>
            <a:r>
              <a:rPr lang="fr-FR" sz="1200" b="1" dirty="0" smtClean="0">
                <a:hlinkClick r:id="rId2"/>
              </a:rPr>
              <a:t/>
            </a:r>
            <a:br>
              <a:rPr lang="fr-FR" sz="1200" b="1" dirty="0" smtClean="0">
                <a:hlinkClick r:id="rId2"/>
              </a:rPr>
            </a:br>
            <a:endParaRPr lang="fr-FR" sz="1200" dirty="0"/>
          </a:p>
        </p:txBody>
      </p:sp>
      <p:sp>
        <p:nvSpPr>
          <p:cNvPr id="5" name="Rectangle 4"/>
          <p:cNvSpPr/>
          <p:nvPr/>
        </p:nvSpPr>
        <p:spPr>
          <a:xfrm>
            <a:off x="0" y="0"/>
            <a:ext cx="9144000" cy="11356955"/>
          </a:xfrm>
          <a:prstGeom prst="rect">
            <a:avLst/>
          </a:prstGeom>
        </p:spPr>
        <p:txBody>
          <a:bodyPr wrap="square">
            <a:spAutoFit/>
          </a:bodyPr>
          <a:lstStyle/>
          <a:p>
            <a:pPr fontAlgn="base"/>
            <a:r>
              <a:rPr lang="en-US" sz="1200" b="1" dirty="0" smtClean="0"/>
              <a:t> The Unit of Academic Accreditation</a:t>
            </a:r>
            <a:endParaRPr lang="fr-FR" sz="1200" dirty="0" smtClean="0"/>
          </a:p>
          <a:p>
            <a:pPr fontAlgn="base"/>
            <a:r>
              <a:rPr lang="en-US" sz="1200" dirty="0" smtClean="0"/>
              <a:t> </a:t>
            </a:r>
            <a:endParaRPr lang="fr-FR" sz="1200" dirty="0" smtClean="0"/>
          </a:p>
          <a:p>
            <a:pPr fontAlgn="base"/>
            <a:r>
              <a:rPr lang="en-US" sz="1200" dirty="0" smtClean="0"/>
              <a:t> </a:t>
            </a:r>
            <a:endParaRPr lang="fr-FR" sz="1200" dirty="0" smtClean="0"/>
          </a:p>
          <a:p>
            <a:pPr fontAlgn="base"/>
            <a:r>
              <a:rPr lang="en-US" sz="1200" b="1" dirty="0" smtClean="0"/>
              <a:t>Coordinator of the Male Section:</a:t>
            </a:r>
            <a:endParaRPr lang="fr-FR" sz="1200" dirty="0" smtClean="0"/>
          </a:p>
          <a:p>
            <a:pPr fontAlgn="base"/>
            <a:r>
              <a:rPr lang="en-US" sz="1200" dirty="0" smtClean="0"/>
              <a:t>Dr. Adel </a:t>
            </a:r>
            <a:r>
              <a:rPr lang="en-US" sz="1200" dirty="0" err="1" smtClean="0"/>
              <a:t>Saker</a:t>
            </a:r>
            <a:r>
              <a:rPr lang="en-US" sz="1200" dirty="0" smtClean="0"/>
              <a:t> Al-</a:t>
            </a:r>
            <a:r>
              <a:rPr lang="en-US" sz="1200" dirty="0" err="1" smtClean="0"/>
              <a:t>Khasawnah</a:t>
            </a:r>
            <a:r>
              <a:rPr lang="en-US" sz="1200" dirty="0" smtClean="0"/>
              <a:t> Email: </a:t>
            </a:r>
            <a:r>
              <a:rPr lang="en-US" sz="1200" dirty="0" smtClean="0">
                <a:hlinkClick r:id="rId3"/>
              </a:rPr>
              <a:t>as.alkhaswneh@mu.edu.sa</a:t>
            </a:r>
            <a:r>
              <a:rPr lang="en-US" sz="1200" dirty="0" smtClean="0"/>
              <a:t> EXT. .... </a:t>
            </a:r>
            <a:endParaRPr lang="fr-FR" sz="1200" dirty="0" smtClean="0"/>
          </a:p>
          <a:p>
            <a:pPr fontAlgn="base"/>
            <a:r>
              <a:rPr lang="en-US" sz="1200" dirty="0" smtClean="0"/>
              <a:t>Mr. </a:t>
            </a:r>
            <a:r>
              <a:rPr lang="en-US" sz="1200" dirty="0" err="1" smtClean="0"/>
              <a:t>Musaab</a:t>
            </a:r>
            <a:r>
              <a:rPr lang="en-US" sz="1200" dirty="0" smtClean="0"/>
              <a:t> Abdul </a:t>
            </a:r>
            <a:r>
              <a:rPr lang="en-US" sz="1200" dirty="0" err="1" smtClean="0"/>
              <a:t>Hameed</a:t>
            </a:r>
            <a:r>
              <a:rPr lang="en-US" sz="1200" dirty="0" smtClean="0"/>
              <a:t> Hussein Email: </a:t>
            </a:r>
            <a:r>
              <a:rPr lang="en-US" sz="1200" dirty="0" smtClean="0">
                <a:hlinkClick r:id="rId4"/>
              </a:rPr>
              <a:t>m.alhussein@mu.edu.sa</a:t>
            </a:r>
            <a:r>
              <a:rPr lang="en-US" sz="1200" dirty="0" smtClean="0"/>
              <a:t> EXT. 4537 </a:t>
            </a:r>
            <a:endParaRPr lang="fr-FR" sz="1200" dirty="0" smtClean="0"/>
          </a:p>
          <a:p>
            <a:pPr fontAlgn="base"/>
            <a:r>
              <a:rPr lang="en-US" sz="1200" dirty="0" smtClean="0"/>
              <a:t> </a:t>
            </a:r>
            <a:endParaRPr lang="fr-FR" sz="1200" dirty="0" smtClean="0"/>
          </a:p>
          <a:p>
            <a:pPr fontAlgn="base"/>
            <a:r>
              <a:rPr lang="en-US" sz="1200" b="1" dirty="0" smtClean="0"/>
              <a:t>Coordinator of the Female Section:</a:t>
            </a:r>
            <a:r>
              <a:rPr lang="en-US" sz="1200" dirty="0" smtClean="0"/>
              <a:t> </a:t>
            </a:r>
            <a:endParaRPr lang="fr-FR" sz="1200" dirty="0" smtClean="0"/>
          </a:p>
          <a:p>
            <a:pPr fontAlgn="base"/>
            <a:r>
              <a:rPr lang="en-US" sz="1200" dirty="0" smtClean="0"/>
              <a:t>Ms. </a:t>
            </a:r>
            <a:r>
              <a:rPr lang="en-US" sz="1200" dirty="0" err="1" smtClean="0"/>
              <a:t>Siham</a:t>
            </a:r>
            <a:r>
              <a:rPr lang="en-US" sz="1200" dirty="0" smtClean="0"/>
              <a:t> Othman </a:t>
            </a:r>
            <a:r>
              <a:rPr lang="en-US" sz="1200" dirty="0" err="1" smtClean="0"/>
              <a:t>Semaidah</a:t>
            </a:r>
            <a:r>
              <a:rPr lang="en-US" sz="1200" dirty="0" smtClean="0"/>
              <a:t> Email: </a:t>
            </a:r>
            <a:r>
              <a:rPr lang="en-US" sz="1200" dirty="0" smtClean="0">
                <a:hlinkClick r:id="rId5"/>
              </a:rPr>
              <a:t>s.smida@mu.edu.sa</a:t>
            </a:r>
            <a:r>
              <a:rPr lang="en-US" sz="1200" dirty="0" smtClean="0"/>
              <a:t> EXT. 4562 </a:t>
            </a:r>
            <a:endParaRPr lang="fr-FR" sz="1200" dirty="0" smtClean="0"/>
          </a:p>
          <a:p>
            <a:pPr fontAlgn="base"/>
            <a:r>
              <a:rPr lang="en-US" sz="1200" dirty="0" smtClean="0"/>
              <a:t>Ms. </a:t>
            </a:r>
            <a:r>
              <a:rPr lang="en-US" sz="1200" dirty="0" err="1" smtClean="0"/>
              <a:t>Areej</a:t>
            </a:r>
            <a:r>
              <a:rPr lang="en-US" sz="1200" dirty="0" smtClean="0"/>
              <a:t> Abdullah Al-Ola Email: </a:t>
            </a:r>
            <a:r>
              <a:rPr lang="en-US" sz="1200" dirty="0" smtClean="0">
                <a:hlinkClick r:id="rId6"/>
              </a:rPr>
              <a:t>aa.alali@mu.edu.sa</a:t>
            </a:r>
            <a:r>
              <a:rPr lang="en-US" sz="1200" dirty="0" smtClean="0"/>
              <a:t> EXT. 4577 </a:t>
            </a:r>
            <a:endParaRPr lang="fr-FR" sz="1200" dirty="0" smtClean="0"/>
          </a:p>
          <a:p>
            <a:pPr fontAlgn="base"/>
            <a:r>
              <a:rPr lang="en-US" sz="1200" dirty="0" smtClean="0"/>
              <a:t> </a:t>
            </a:r>
            <a:endParaRPr lang="fr-FR" sz="1200" dirty="0" smtClean="0"/>
          </a:p>
          <a:p>
            <a:pPr fontAlgn="base"/>
            <a:r>
              <a:rPr lang="en-US" sz="1200" b="1" dirty="0" smtClean="0"/>
              <a:t>About the Unit:</a:t>
            </a:r>
            <a:endParaRPr lang="fr-FR" sz="1200" dirty="0" smtClean="0"/>
          </a:p>
          <a:p>
            <a:pPr fontAlgn="base"/>
            <a:r>
              <a:rPr lang="en-US" sz="1200" dirty="0" smtClean="0"/>
              <a:t>The Unit of Academic Accreditation at the College of Sciences and Humanities in </a:t>
            </a:r>
            <a:r>
              <a:rPr lang="en-US" sz="1200" dirty="0" err="1" smtClean="0"/>
              <a:t>Ghaat</a:t>
            </a:r>
            <a:r>
              <a:rPr lang="en-US" sz="1200" dirty="0" smtClean="0"/>
              <a:t> seeks to enhance quality and creativity in education at the college in order to obtain academic accreditation for several academic programs at the College. </a:t>
            </a:r>
            <a:endParaRPr lang="fr-FR" sz="1200" dirty="0" smtClean="0"/>
          </a:p>
          <a:p>
            <a:pPr fontAlgn="base"/>
            <a:r>
              <a:rPr lang="en-US" sz="1200" dirty="0" smtClean="0"/>
              <a:t> </a:t>
            </a:r>
            <a:endParaRPr lang="fr-FR" sz="1200" dirty="0" smtClean="0"/>
          </a:p>
          <a:p>
            <a:pPr fontAlgn="base"/>
            <a:r>
              <a:rPr lang="en-US" sz="1200" b="1" dirty="0" smtClean="0"/>
              <a:t>Objectives of the Unit:</a:t>
            </a:r>
            <a:endParaRPr lang="fr-FR" sz="1200" dirty="0" smtClean="0"/>
          </a:p>
          <a:p>
            <a:pPr fontAlgn="base"/>
            <a:r>
              <a:rPr lang="en-US" sz="1200" dirty="0" smtClean="0"/>
              <a:t>1- Assisting the college in achieving its mission and objectives by adopting the principles of comprehensive quality and implementing plans and programs aiming at high performance and productivity in the fields of education, administration, finance and technology. </a:t>
            </a:r>
            <a:endParaRPr lang="fr-FR" sz="1200" dirty="0" smtClean="0"/>
          </a:p>
          <a:p>
            <a:pPr fontAlgn="base"/>
            <a:r>
              <a:rPr lang="en-US" sz="1200" dirty="0" smtClean="0"/>
              <a:t>2- Taking advantage of the college cumulative experience and knowledge at the academic and administrative departments.</a:t>
            </a:r>
            <a:endParaRPr lang="fr-FR" sz="1200" dirty="0" smtClean="0"/>
          </a:p>
          <a:p>
            <a:pPr fontAlgn="base"/>
            <a:r>
              <a:rPr lang="en-US" sz="1200" dirty="0" smtClean="0"/>
              <a:t>3- Providing requirements and conditions of academic accreditation. </a:t>
            </a:r>
            <a:endParaRPr lang="fr-FR" sz="1200" dirty="0" smtClean="0"/>
          </a:p>
          <a:p>
            <a:pPr fontAlgn="base"/>
            <a:r>
              <a:rPr lang="en-US" sz="1200" dirty="0" smtClean="0"/>
              <a:t>4- Maintaining the academic accreditation obtained by the college programs according to the international and national standards of academic quality. </a:t>
            </a:r>
            <a:endParaRPr lang="fr-FR" sz="1200" dirty="0" smtClean="0"/>
          </a:p>
          <a:p>
            <a:pPr fontAlgn="base"/>
            <a:r>
              <a:rPr lang="en-US" sz="1200" dirty="0" smtClean="0"/>
              <a:t>5- Enhancing the college capabilities in order to achieve a sustainable competitive advantage. </a:t>
            </a:r>
            <a:endParaRPr lang="fr-FR" sz="1200" dirty="0" smtClean="0"/>
          </a:p>
          <a:p>
            <a:pPr fontAlgn="base"/>
            <a:r>
              <a:rPr lang="en-US" sz="1200" dirty="0" smtClean="0"/>
              <a:t> </a:t>
            </a:r>
            <a:endParaRPr lang="fr-FR" sz="1200" dirty="0" smtClean="0"/>
          </a:p>
          <a:p>
            <a:pPr fontAlgn="base"/>
            <a:r>
              <a:rPr lang="en-US" sz="1200" b="1" dirty="0" smtClean="0"/>
              <a:t>Tasks of the Unit:</a:t>
            </a:r>
            <a:endParaRPr lang="fr-FR" sz="1200" dirty="0" smtClean="0"/>
          </a:p>
          <a:p>
            <a:pPr fontAlgn="base"/>
            <a:r>
              <a:rPr lang="en-US" sz="1200" dirty="0" smtClean="0"/>
              <a:t>1- Preparing and implementing the strategic plan of the Quality Unit and suggesting alternatives for development </a:t>
            </a:r>
            <a:endParaRPr lang="fr-FR" sz="1200" dirty="0" smtClean="0"/>
          </a:p>
          <a:p>
            <a:pPr fontAlgn="base"/>
            <a:r>
              <a:rPr lang="en-US" sz="1200" dirty="0" smtClean="0"/>
              <a:t>2- Participating in drawing up a draft of the strategic plan through the provision of information needed for preparation or development </a:t>
            </a:r>
            <a:endParaRPr lang="fr-FR" sz="1200" dirty="0" smtClean="0"/>
          </a:p>
          <a:p>
            <a:pPr fontAlgn="base"/>
            <a:r>
              <a:rPr lang="en-US" sz="1200" dirty="0" smtClean="0"/>
              <a:t>3- Assessing the college plans and strategies according to the adopted mechanism </a:t>
            </a:r>
            <a:endParaRPr lang="fr-FR" sz="1200" dirty="0" smtClean="0"/>
          </a:p>
          <a:p>
            <a:pPr fontAlgn="base"/>
            <a:r>
              <a:rPr lang="en-US" sz="1200" dirty="0" smtClean="0"/>
              <a:t>4- Contributing to the implementation of the college strategic plan in consistence with the approved process </a:t>
            </a:r>
            <a:endParaRPr lang="fr-FR" sz="1200" dirty="0" smtClean="0"/>
          </a:p>
          <a:p>
            <a:pPr fontAlgn="base"/>
            <a:r>
              <a:rPr lang="en-US" sz="1200" dirty="0" smtClean="0"/>
              <a:t>5- Cooperating with specialized committees in planning, and proposing development of administrative work at the college in line with the quality requirements </a:t>
            </a:r>
            <a:endParaRPr lang="fr-FR" sz="1200" dirty="0" smtClean="0"/>
          </a:p>
          <a:p>
            <a:pPr fontAlgn="base"/>
            <a:r>
              <a:rPr lang="en-US" sz="1200" dirty="0" smtClean="0"/>
              <a:t>6- Suggesting the policies and criteria of obtaining academic accreditation and following up its implementation in line with the approved mechanism </a:t>
            </a:r>
            <a:endParaRPr lang="fr-FR" sz="1200" dirty="0" smtClean="0"/>
          </a:p>
          <a:p>
            <a:pPr fontAlgn="base"/>
            <a:r>
              <a:rPr lang="en-US" sz="1200" dirty="0" smtClean="0"/>
              <a:t>7- Preparing a comprehensive guidebook of academic accreditation and quality assurance at the college in line with the international and national experiences that can potentially result in securing and maintaining the academic accreditation along with application of quality benchmarks in the fields of education, administration, organization, finance and technology </a:t>
            </a:r>
            <a:endParaRPr lang="fr-FR" sz="1200" dirty="0" smtClean="0"/>
          </a:p>
          <a:p>
            <a:pPr fontAlgn="base"/>
            <a:r>
              <a:rPr lang="en-US" sz="1200" dirty="0" smtClean="0"/>
              <a:t>8- Suggesting the criteria and tools of evaluating the performance of the administrative and educational departments according to the quality and accreditation criteria </a:t>
            </a:r>
            <a:endParaRPr lang="fr-FR" sz="1200" dirty="0" smtClean="0"/>
          </a:p>
          <a:p>
            <a:pPr fontAlgn="base"/>
            <a:r>
              <a:rPr lang="en-US" sz="1200" dirty="0" smtClean="0"/>
              <a:t>9- Following up the performance of the administrative and academic departments and preparing reports proposing improvements leading to the academic accreditation at the college </a:t>
            </a:r>
            <a:endParaRPr lang="fr-FR" sz="1200" dirty="0" smtClean="0"/>
          </a:p>
          <a:p>
            <a:pPr fontAlgn="base"/>
            <a:r>
              <a:rPr lang="en-US" sz="1200" dirty="0" smtClean="0"/>
              <a:t>10- Coordinating with the Deanship of Quality Assurance and Academic Accreditation in order to achieve the academic accreditation and high academic standards </a:t>
            </a:r>
            <a:endParaRPr lang="fr-FR" sz="1200" dirty="0" smtClean="0"/>
          </a:p>
          <a:p>
            <a:pPr fontAlgn="base"/>
            <a:r>
              <a:rPr lang="en-US" sz="1200" dirty="0" smtClean="0"/>
              <a:t>11- Contributing to the development of tools and criteria of performance assessment together with measurement of accomplishments in congruence with the adopted process at the college </a:t>
            </a:r>
            <a:endParaRPr lang="fr-FR" sz="1200" dirty="0" smtClean="0"/>
          </a:p>
          <a:p>
            <a:pPr fontAlgn="base"/>
            <a:r>
              <a:rPr lang="en-US" sz="1200" dirty="0" smtClean="0"/>
              <a:t>12- Participating in the preparation and implementation of programs aiming at increasing awareness of the concept of quality at the college </a:t>
            </a:r>
            <a:endParaRPr lang="fr-FR" sz="1200" dirty="0" smtClean="0"/>
          </a:p>
          <a:p>
            <a:pPr fontAlgn="base"/>
            <a:r>
              <a:rPr lang="en-US" sz="1200" dirty="0" smtClean="0"/>
              <a:t>13- Proposing and implementing development programs and training to the college staff </a:t>
            </a:r>
            <a:endParaRPr lang="fr-FR" sz="1200" dirty="0" smtClean="0"/>
          </a:p>
          <a:p>
            <a:pPr fontAlgn="base"/>
            <a:r>
              <a:rPr lang="en-US" sz="1200" dirty="0" smtClean="0"/>
              <a:t>14- Developing the professional, cultural and social competence of the college staff increasing the level of satisfaction of the staff and benefiting from various experts in the college </a:t>
            </a:r>
            <a:endParaRPr lang="fr-FR" sz="1200" dirty="0" smtClean="0"/>
          </a:p>
          <a:p>
            <a:pPr fontAlgn="base"/>
            <a:r>
              <a:rPr lang="en-US" sz="1200" dirty="0" smtClean="0"/>
              <a:t>15- Contributing to the analysis of the college staff need for training and suggesting training programs consistent with the approved criteria at the college </a:t>
            </a:r>
            <a:endParaRPr lang="fr-FR" sz="1200" dirty="0" smtClean="0"/>
          </a:p>
          <a:p>
            <a:pPr fontAlgn="base"/>
            <a:r>
              <a:rPr lang="en-US" sz="1200" dirty="0" smtClean="0"/>
              <a:t>16- Developing learning and teaching through using the process of comprehensive assessment and raising the standard of teaching pedagogy at the college </a:t>
            </a:r>
            <a:endParaRPr lang="fr-FR" sz="1200" dirty="0" smtClean="0"/>
          </a:p>
          <a:p>
            <a:pPr fontAlgn="base"/>
            <a:r>
              <a:rPr lang="en-US" sz="1200" dirty="0" smtClean="0"/>
              <a:t>17- Participating in the development of performance policy, criteria and tools of assessment to the college staff </a:t>
            </a:r>
            <a:endParaRPr lang="fr-FR" sz="1200" dirty="0" smtClean="0"/>
          </a:p>
          <a:p>
            <a:pPr fontAlgn="base"/>
            <a:r>
              <a:rPr lang="en-US" sz="1200" dirty="0" smtClean="0"/>
              <a:t>18- Following up the implementation of the strategic plan of the college and the evaluation of the levels of achievement during the period of execution </a:t>
            </a:r>
            <a:endParaRPr lang="fr-FR" sz="1200" dirty="0" smtClean="0"/>
          </a:p>
          <a:p>
            <a:pPr fontAlgn="base"/>
            <a:r>
              <a:rPr lang="en-US" sz="1200" dirty="0" smtClean="0"/>
              <a:t>19- Drawing up policies, plans and goals of academic accreditation at the college </a:t>
            </a:r>
            <a:endParaRPr lang="fr-FR" sz="1200" dirty="0" smtClean="0"/>
          </a:p>
          <a:p>
            <a:pPr fontAlgn="base"/>
            <a:r>
              <a:rPr lang="en-US" sz="1200" dirty="0" smtClean="0"/>
              <a:t>20- Providing support to the departments for further communication with the international, regional and national accrediting agency </a:t>
            </a:r>
            <a:endParaRPr lang="fr-FR" sz="1200" dirty="0" smtClean="0"/>
          </a:p>
          <a:p>
            <a:pPr fontAlgn="base"/>
            <a:r>
              <a:rPr lang="en-US" sz="1200" dirty="0" smtClean="0"/>
              <a:t>21- Coordinating with the departments and programs to set a timetable for visits of the accrediting agencies </a:t>
            </a:r>
            <a:endParaRPr lang="fr-FR" sz="1200" dirty="0" smtClean="0"/>
          </a:p>
          <a:p>
            <a:pPr fontAlgn="base"/>
            <a:r>
              <a:rPr lang="en-US" sz="1200" dirty="0" smtClean="0"/>
              <a:t>22- Following up the visits of experts at the accrediting agencies to the college departments and programs </a:t>
            </a:r>
            <a:endParaRPr lang="fr-FR" sz="1200" dirty="0" smtClean="0"/>
          </a:p>
          <a:p>
            <a:pPr fontAlgn="base"/>
            <a:r>
              <a:rPr lang="en-US" sz="1200" dirty="0" smtClean="0"/>
              <a:t>23- Providing consultations to the departments and programs in terms of academic accreditation</a:t>
            </a:r>
            <a:endParaRPr lang="fr-FR" sz="1200" dirty="0" smtClean="0"/>
          </a:p>
          <a:p>
            <a:pPr rtl="1"/>
            <a:r>
              <a:rPr lang="en-US" sz="1200" smtClean="0"/>
              <a:t> </a:t>
            </a:r>
            <a:endParaRPr lang="fr-FR" sz="12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6025</TotalTime>
  <Words>0</Words>
  <Application>Microsoft Office PowerPoint</Application>
  <PresentationFormat>Affichage à l'écran (4:3)</PresentationFormat>
  <Paragraphs>51</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122</cp:revision>
  <dcterms:created xsi:type="dcterms:W3CDTF">2015-04-10T09:16:03Z</dcterms:created>
  <dcterms:modified xsi:type="dcterms:W3CDTF">2015-04-18T22:48:50Z</dcterms:modified>
</cp:coreProperties>
</file>