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1" d="100"/>
          <a:sy n="71" d="100"/>
        </p:scale>
        <p:origin x="60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EADA0FB-0453-403B-9BD3-81FD979287EA}"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783896-BFBD-4BA4-B71C-176002A980C1}" type="slidenum">
              <a:rPr lang="en-US" smtClean="0"/>
              <a:t>‹#›</a:t>
            </a:fld>
            <a:endParaRPr lang="en-US"/>
          </a:p>
        </p:txBody>
      </p:sp>
    </p:spTree>
    <p:extLst>
      <p:ext uri="{BB962C8B-B14F-4D97-AF65-F5344CB8AC3E}">
        <p14:creationId xmlns:p14="http://schemas.microsoft.com/office/powerpoint/2010/main" val="3370542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ADA0FB-0453-403B-9BD3-81FD979287EA}"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783896-BFBD-4BA4-B71C-176002A980C1}" type="slidenum">
              <a:rPr lang="en-US" smtClean="0"/>
              <a:t>‹#›</a:t>
            </a:fld>
            <a:endParaRPr lang="en-US"/>
          </a:p>
        </p:txBody>
      </p:sp>
    </p:spTree>
    <p:extLst>
      <p:ext uri="{BB962C8B-B14F-4D97-AF65-F5344CB8AC3E}">
        <p14:creationId xmlns:p14="http://schemas.microsoft.com/office/powerpoint/2010/main" val="6052120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ADA0FB-0453-403B-9BD3-81FD979287EA}"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783896-BFBD-4BA4-B71C-176002A980C1}" type="slidenum">
              <a:rPr lang="en-US" smtClean="0"/>
              <a:t>‹#›</a:t>
            </a:fld>
            <a:endParaRPr lang="en-US"/>
          </a:p>
        </p:txBody>
      </p:sp>
    </p:spTree>
    <p:extLst>
      <p:ext uri="{BB962C8B-B14F-4D97-AF65-F5344CB8AC3E}">
        <p14:creationId xmlns:p14="http://schemas.microsoft.com/office/powerpoint/2010/main" val="2116400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ADA0FB-0453-403B-9BD3-81FD979287EA}"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783896-BFBD-4BA4-B71C-176002A980C1}" type="slidenum">
              <a:rPr lang="en-US" smtClean="0"/>
              <a:t>‹#›</a:t>
            </a:fld>
            <a:endParaRPr lang="en-US"/>
          </a:p>
        </p:txBody>
      </p:sp>
    </p:spTree>
    <p:extLst>
      <p:ext uri="{BB962C8B-B14F-4D97-AF65-F5344CB8AC3E}">
        <p14:creationId xmlns:p14="http://schemas.microsoft.com/office/powerpoint/2010/main" val="1965015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ADA0FB-0453-403B-9BD3-81FD979287EA}"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783896-BFBD-4BA4-B71C-176002A980C1}" type="slidenum">
              <a:rPr lang="en-US" smtClean="0"/>
              <a:t>‹#›</a:t>
            </a:fld>
            <a:endParaRPr lang="en-US"/>
          </a:p>
        </p:txBody>
      </p:sp>
    </p:spTree>
    <p:extLst>
      <p:ext uri="{BB962C8B-B14F-4D97-AF65-F5344CB8AC3E}">
        <p14:creationId xmlns:p14="http://schemas.microsoft.com/office/powerpoint/2010/main" val="1141417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EADA0FB-0453-403B-9BD3-81FD979287EA}"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783896-BFBD-4BA4-B71C-176002A980C1}" type="slidenum">
              <a:rPr lang="en-US" smtClean="0"/>
              <a:t>‹#›</a:t>
            </a:fld>
            <a:endParaRPr lang="en-US"/>
          </a:p>
        </p:txBody>
      </p:sp>
    </p:spTree>
    <p:extLst>
      <p:ext uri="{BB962C8B-B14F-4D97-AF65-F5344CB8AC3E}">
        <p14:creationId xmlns:p14="http://schemas.microsoft.com/office/powerpoint/2010/main" val="2021842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EADA0FB-0453-403B-9BD3-81FD979287EA}" type="datetimeFigureOut">
              <a:rPr lang="en-US" smtClean="0"/>
              <a:t>4/8/2015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783896-BFBD-4BA4-B71C-176002A980C1}" type="slidenum">
              <a:rPr lang="en-US" smtClean="0"/>
              <a:t>‹#›</a:t>
            </a:fld>
            <a:endParaRPr lang="en-US"/>
          </a:p>
        </p:txBody>
      </p:sp>
    </p:spTree>
    <p:extLst>
      <p:ext uri="{BB962C8B-B14F-4D97-AF65-F5344CB8AC3E}">
        <p14:creationId xmlns:p14="http://schemas.microsoft.com/office/powerpoint/2010/main" val="1194583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EADA0FB-0453-403B-9BD3-81FD979287EA}" type="datetimeFigureOut">
              <a:rPr lang="en-US" smtClean="0"/>
              <a:t>4/8/2015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783896-BFBD-4BA4-B71C-176002A980C1}" type="slidenum">
              <a:rPr lang="en-US" smtClean="0"/>
              <a:t>‹#›</a:t>
            </a:fld>
            <a:endParaRPr lang="en-US"/>
          </a:p>
        </p:txBody>
      </p:sp>
    </p:spTree>
    <p:extLst>
      <p:ext uri="{BB962C8B-B14F-4D97-AF65-F5344CB8AC3E}">
        <p14:creationId xmlns:p14="http://schemas.microsoft.com/office/powerpoint/2010/main" val="28391780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ADA0FB-0453-403B-9BD3-81FD979287EA}" type="datetimeFigureOut">
              <a:rPr lang="en-US" smtClean="0"/>
              <a:t>4/8/2015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783896-BFBD-4BA4-B71C-176002A980C1}" type="slidenum">
              <a:rPr lang="en-US" smtClean="0"/>
              <a:t>‹#›</a:t>
            </a:fld>
            <a:endParaRPr lang="en-US"/>
          </a:p>
        </p:txBody>
      </p:sp>
    </p:spTree>
    <p:extLst>
      <p:ext uri="{BB962C8B-B14F-4D97-AF65-F5344CB8AC3E}">
        <p14:creationId xmlns:p14="http://schemas.microsoft.com/office/powerpoint/2010/main" val="2769147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ADA0FB-0453-403B-9BD3-81FD979287EA}"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783896-BFBD-4BA4-B71C-176002A980C1}" type="slidenum">
              <a:rPr lang="en-US" smtClean="0"/>
              <a:t>‹#›</a:t>
            </a:fld>
            <a:endParaRPr lang="en-US"/>
          </a:p>
        </p:txBody>
      </p:sp>
    </p:spTree>
    <p:extLst>
      <p:ext uri="{BB962C8B-B14F-4D97-AF65-F5344CB8AC3E}">
        <p14:creationId xmlns:p14="http://schemas.microsoft.com/office/powerpoint/2010/main" val="2971125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ADA0FB-0453-403B-9BD3-81FD979287EA}"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783896-BFBD-4BA4-B71C-176002A980C1}" type="slidenum">
              <a:rPr lang="en-US" smtClean="0"/>
              <a:t>‹#›</a:t>
            </a:fld>
            <a:endParaRPr lang="en-US"/>
          </a:p>
        </p:txBody>
      </p:sp>
    </p:spTree>
    <p:extLst>
      <p:ext uri="{BB962C8B-B14F-4D97-AF65-F5344CB8AC3E}">
        <p14:creationId xmlns:p14="http://schemas.microsoft.com/office/powerpoint/2010/main" val="2871224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ADA0FB-0453-403B-9BD3-81FD979287EA}" type="datetimeFigureOut">
              <a:rPr lang="en-US" smtClean="0"/>
              <a:t>4/8/2015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783896-BFBD-4BA4-B71C-176002A980C1}" type="slidenum">
              <a:rPr lang="en-US" smtClean="0"/>
              <a:t>‹#›</a:t>
            </a:fld>
            <a:endParaRPr lang="en-US"/>
          </a:p>
        </p:txBody>
      </p:sp>
    </p:spTree>
    <p:extLst>
      <p:ext uri="{BB962C8B-B14F-4D97-AF65-F5344CB8AC3E}">
        <p14:creationId xmlns:p14="http://schemas.microsoft.com/office/powerpoint/2010/main" val="3307462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0" y="1755722"/>
            <a:ext cx="6096000" cy="3346557"/>
          </a:xfrm>
          <a:prstGeom prst="rect">
            <a:avLst/>
          </a:prstGeom>
        </p:spPr>
        <p:txBody>
          <a:bodyPr>
            <a:spAutoFit/>
          </a:bodyPr>
          <a:lstStyle/>
          <a:p>
            <a:pPr>
              <a:lnSpc>
                <a:spcPct val="107000"/>
              </a:lnSpc>
              <a:spcAft>
                <a:spcPts val="800"/>
              </a:spcAft>
            </a:pPr>
            <a:r>
              <a:rPr lang="en-US" sz="2000" dirty="0" smtClean="0">
                <a:effectLst/>
                <a:latin typeface="Calibri" panose="020F0502020204030204" pitchFamily="34" charset="0"/>
                <a:ea typeface="Calibri" panose="020F0502020204030204" pitchFamily="34" charset="0"/>
                <a:cs typeface="Arial" panose="020B0604020202020204" pitchFamily="34" charset="0"/>
              </a:rPr>
              <a:t> </a:t>
            </a:r>
          </a:p>
          <a:p>
            <a:pPr algn="just"/>
            <a:r>
              <a:rPr lang="en-US" b="1" dirty="0" smtClean="0">
                <a:effectLst/>
                <a:latin typeface="Times New Roman" panose="02020603050405020304" pitchFamily="18" charset="0"/>
                <a:ea typeface="Times New Roman" panose="02020603050405020304" pitchFamily="18" charset="0"/>
              </a:rPr>
              <a:t>Index University Libraries collected on the Internet</a:t>
            </a:r>
            <a:endParaRPr lang="en-US" sz="2400" dirty="0" smtClean="0">
              <a:effectLst/>
              <a:latin typeface="Times New Roman" panose="02020603050405020304" pitchFamily="18" charset="0"/>
              <a:ea typeface="Times New Roman" panose="02020603050405020304" pitchFamily="18" charset="0"/>
            </a:endParaRPr>
          </a:p>
          <a:p>
            <a:pPr algn="just"/>
            <a:r>
              <a:rPr lang="en-US" b="1" dirty="0" smtClean="0">
                <a:effectLst/>
                <a:latin typeface="Times New Roman" panose="02020603050405020304" pitchFamily="18" charset="0"/>
                <a:ea typeface="Times New Roman" panose="02020603050405020304" pitchFamily="18" charset="0"/>
              </a:rPr>
              <a:t>In the process of automation of University libraries collected and made ​​available indexes of university libraries on the Internet to save time and effort in identifying the beneficiaries of the vessel after the information acquired by the university libraries have been established on the index to the Internet through a system of KOHA </a:t>
            </a:r>
            <a:r>
              <a:rPr lang="en-US" b="1" dirty="0" err="1" smtClean="0">
                <a:effectLst/>
                <a:latin typeface="Times New Roman" panose="02020603050405020304" pitchFamily="18" charset="0"/>
                <a:ea typeface="Times New Roman" panose="02020603050405020304" pitchFamily="18" charset="0"/>
              </a:rPr>
              <a:t>Koha</a:t>
            </a:r>
            <a:r>
              <a:rPr lang="en-US" b="1" dirty="0" smtClean="0">
                <a:effectLst/>
                <a:latin typeface="Times New Roman" panose="02020603050405020304" pitchFamily="18" charset="0"/>
                <a:ea typeface="Times New Roman" panose="02020603050405020304" pitchFamily="18" charset="0"/>
              </a:rPr>
              <a:t> library management</a:t>
            </a:r>
            <a:endParaRPr lang="en-US" sz="2400" dirty="0" smtClean="0">
              <a:effectLst/>
              <a:latin typeface="Times New Roman" panose="02020603050405020304" pitchFamily="18" charset="0"/>
              <a:ea typeface="Times New Roman" panose="02020603050405020304" pitchFamily="18" charset="0"/>
            </a:endParaRPr>
          </a:p>
          <a:p>
            <a:pPr algn="just"/>
            <a:r>
              <a:rPr lang="en-US" b="1" dirty="0" smtClean="0">
                <a:effectLst/>
                <a:latin typeface="Times New Roman" panose="02020603050405020304" pitchFamily="18" charset="0"/>
                <a:ea typeface="Times New Roman" panose="02020603050405020304" pitchFamily="18" charset="0"/>
              </a:rPr>
              <a:t>To access the site index Click here</a:t>
            </a:r>
            <a:endParaRPr lang="en-US" sz="2400" dirty="0" smtClean="0">
              <a:effectLst/>
              <a:latin typeface="Times New Roman" panose="02020603050405020304" pitchFamily="18" charset="0"/>
              <a:ea typeface="Times New Roman" panose="02020603050405020304" pitchFamily="18" charset="0"/>
            </a:endParaRPr>
          </a:p>
          <a:p>
            <a:pPr>
              <a:lnSpc>
                <a:spcPct val="107000"/>
              </a:lnSpc>
              <a:spcAft>
                <a:spcPts val="800"/>
              </a:spcAft>
            </a:pPr>
            <a:r>
              <a:rPr lang="en-US" sz="2000" smtClean="0">
                <a:effectLst/>
                <a:latin typeface="Calibri" panose="020F0502020204030204" pitchFamily="34" charset="0"/>
                <a:ea typeface="Calibri" panose="020F0502020204030204" pitchFamily="34" charset="0"/>
                <a:cs typeface="Arial" panose="020B0604020202020204" pitchFamily="34" charset="0"/>
              </a:rPr>
              <a:t> </a:t>
            </a:r>
            <a:endParaRPr lang="en-US" sz="200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61302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Widescreen</PresentationFormat>
  <Paragraphs>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cp:revision>
  <dcterms:created xsi:type="dcterms:W3CDTF">2015-04-08T14:26:57Z</dcterms:created>
  <dcterms:modified xsi:type="dcterms:W3CDTF">2015-04-08T14:27:13Z</dcterms:modified>
</cp:coreProperties>
</file>