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A5CAEFAC-CE59-4A0A-8AA2-86528A64DF15}"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B9C65E5-154C-4603-B49F-2723CE43A44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5CAEFAC-CE59-4A0A-8AA2-86528A64DF15}"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A5CAEFAC-CE59-4A0A-8AA2-86528A64DF15}"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A5CAEFAC-CE59-4A0A-8AA2-86528A64DF15}"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A5CAEFAC-CE59-4A0A-8AA2-86528A64DF15}" type="datetimeFigureOut">
              <a:rPr lang="ar-SA" smtClean="0"/>
              <a:t>16/06/36</a:t>
            </a:fld>
            <a:endParaRPr lang="ar-SA"/>
          </a:p>
        </p:txBody>
      </p:sp>
      <p:sp>
        <p:nvSpPr>
          <p:cNvPr id="8" name="Slide Number Placeholder 7"/>
          <p:cNvSpPr>
            <a:spLocks noGrp="1"/>
          </p:cNvSpPr>
          <p:nvPr>
            <p:ph type="sldNum" sz="quarter" idx="11"/>
          </p:nvPr>
        </p:nvSpPr>
        <p:spPr/>
        <p:txBody>
          <a:bodyPr/>
          <a:lstStyle/>
          <a:p>
            <a:fld id="{4B9C65E5-154C-4603-B49F-2723CE43A44B}" type="slidenum">
              <a:rPr lang="ar-SA" smtClean="0"/>
              <a:t>‹#›</a:t>
            </a:fld>
            <a:endParaRPr lang="ar-SA"/>
          </a:p>
        </p:txBody>
      </p:sp>
      <p:sp>
        <p:nvSpPr>
          <p:cNvPr id="9" name="Footer Placeholder 8"/>
          <p:cNvSpPr>
            <a:spLocks noGrp="1"/>
          </p:cNvSpPr>
          <p:nvPr>
            <p:ph type="ftr" sz="quarter" idx="12"/>
          </p:nvPr>
        </p:nvSpPr>
        <p:spPr/>
        <p:txBody>
          <a:bodyPr/>
          <a:lstStyle/>
          <a:p>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A5CAEFAC-CE59-4A0A-8AA2-86528A64DF15}"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A5CAEFAC-CE59-4A0A-8AA2-86528A64DF15}"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A5CAEFAC-CE59-4A0A-8AA2-86528A64DF15}"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AEFAC-CE59-4A0A-8AA2-86528A64DF15}"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4B9C65E5-154C-4603-B49F-2723CE43A44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5CAEFAC-CE59-4A0A-8AA2-86528A64DF15}"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4B9C65E5-154C-4603-B49F-2723CE43A44B}" type="slidenum">
              <a:rPr lang="ar-SA" smtClean="0"/>
              <a:t>‹#›</a:t>
            </a:fld>
            <a:endParaRPr lang="ar-SA"/>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A5CAEFAC-CE59-4A0A-8AA2-86528A64DF15}"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B9C65E5-154C-4603-B49F-2723CE43A44B}" type="slidenum">
              <a:rPr lang="ar-SA" smtClean="0"/>
              <a:t>‹#›</a:t>
            </a:fld>
            <a:endParaRPr lang="ar-SA"/>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ar-SA" smtClean="0"/>
              <a:t>انقر لتحرير نمط العنوان الرئيسي</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5CAEFAC-CE59-4A0A-8AA2-86528A64DF15}" type="datetimeFigureOut">
              <a:rPr lang="ar-SA" smtClean="0"/>
              <a:t>16/06/36</a:t>
            </a:fld>
            <a:endParaRPr lang="ar-SA"/>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B9C65E5-154C-4603-B49F-2723CE43A44B}" type="slidenum">
              <a:rPr lang="ar-SA" smtClean="0"/>
              <a:t>‹#›</a:t>
            </a:fld>
            <a:endParaRPr lang="ar-SA"/>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79512" y="152718"/>
            <a:ext cx="8568952" cy="1371600"/>
          </a:xfrm>
        </p:spPr>
        <p:txBody>
          <a:bodyPr>
            <a:normAutofit/>
          </a:bodyPr>
          <a:lstStyle/>
          <a:p>
            <a:pPr algn="ctr" fontAlgn="t">
              <a:lnSpc>
                <a:spcPts val="2400"/>
              </a:lnSpc>
              <a:spcAft>
                <a:spcPts val="0"/>
              </a:spcAft>
            </a:pPr>
            <a:r>
              <a:rPr lang="en-US" b="1" dirty="0">
                <a:solidFill>
                  <a:srgbClr val="FF0000"/>
                </a:solidFill>
                <a:latin typeface="Tunga" panose="020B0502040204020203" pitchFamily="34" charset="0"/>
                <a:ea typeface="Times New Roman"/>
                <a:cs typeface="Tunga" panose="020B0502040204020203" pitchFamily="34" charset="0"/>
              </a:rPr>
              <a:t>The association of ‘</a:t>
            </a:r>
            <a:r>
              <a:rPr lang="en-US" b="1" dirty="0" err="1">
                <a:solidFill>
                  <a:srgbClr val="FF0000"/>
                </a:solidFill>
                <a:latin typeface="Tunga" panose="020B0502040204020203" pitchFamily="34" charset="0"/>
                <a:ea typeface="Times New Roman"/>
                <a:cs typeface="Tunga" panose="020B0502040204020203" pitchFamily="34" charset="0"/>
              </a:rPr>
              <a:t>Tebyan</a:t>
            </a:r>
            <a:r>
              <a:rPr lang="en-US" b="1" dirty="0">
                <a:solidFill>
                  <a:srgbClr val="FF0000"/>
                </a:solidFill>
                <a:latin typeface="Tunga" panose="020B0502040204020203" pitchFamily="34" charset="0"/>
                <a:ea typeface="Times New Roman"/>
                <a:cs typeface="Tunga" panose="020B0502040204020203" pitchFamily="34" charset="0"/>
              </a:rPr>
              <a:t>’ at the </a:t>
            </a:r>
            <a:r>
              <a:rPr lang="en-US" b="1" dirty="0" err="1">
                <a:solidFill>
                  <a:srgbClr val="FF0000"/>
                </a:solidFill>
                <a:latin typeface="Tunga" panose="020B0502040204020203" pitchFamily="34" charset="0"/>
                <a:ea typeface="Times New Roman"/>
                <a:cs typeface="Tunga" panose="020B0502040204020203" pitchFamily="34" charset="0"/>
              </a:rPr>
              <a:t>Zulfi</a:t>
            </a:r>
            <a:r>
              <a:rPr lang="en-US" b="1" dirty="0">
                <a:solidFill>
                  <a:srgbClr val="FF0000"/>
                </a:solidFill>
                <a:latin typeface="Tunga" panose="020B0502040204020203" pitchFamily="34" charset="0"/>
                <a:ea typeface="Times New Roman"/>
                <a:cs typeface="Tunga" panose="020B0502040204020203" pitchFamily="34" charset="0"/>
              </a:rPr>
              <a:t> college of Education holds a scientific summit </a:t>
            </a:r>
            <a:r>
              <a:rPr lang="en-US" sz="3200" dirty="0">
                <a:solidFill>
                  <a:srgbClr val="FF0000"/>
                </a:solidFill>
                <a:latin typeface="Tunga" panose="020B0502040204020203" pitchFamily="34" charset="0"/>
                <a:ea typeface="Times New Roman"/>
                <a:cs typeface="Tunga" panose="020B0502040204020203" pitchFamily="34" charset="0"/>
              </a:rPr>
              <a:t/>
            </a:r>
            <a:br>
              <a:rPr lang="en-US" sz="3200" dirty="0">
                <a:solidFill>
                  <a:srgbClr val="FF0000"/>
                </a:solidFill>
                <a:latin typeface="Tunga" panose="020B0502040204020203" pitchFamily="34" charset="0"/>
                <a:ea typeface="Times New Roman"/>
                <a:cs typeface="Tunga" panose="020B0502040204020203" pitchFamily="34" charset="0"/>
              </a:rPr>
            </a:br>
            <a:endParaRPr lang="ar-SA" dirty="0">
              <a:solidFill>
                <a:srgbClr val="FF0000"/>
              </a:solidFill>
              <a:latin typeface="Tunga" panose="020B0502040204020203" pitchFamily="34" charset="0"/>
            </a:endParaRPr>
          </a:p>
        </p:txBody>
      </p:sp>
      <p:sp>
        <p:nvSpPr>
          <p:cNvPr id="5" name="عنصر نائب للمحتوى 4"/>
          <p:cNvSpPr>
            <a:spLocks noGrp="1"/>
          </p:cNvSpPr>
          <p:nvPr>
            <p:ph idx="1"/>
          </p:nvPr>
        </p:nvSpPr>
        <p:spPr>
          <a:xfrm>
            <a:off x="251520" y="1412776"/>
            <a:ext cx="8568952" cy="5112568"/>
          </a:xfrm>
        </p:spPr>
        <p:txBody>
          <a:bodyPr>
            <a:noAutofit/>
          </a:bodyPr>
          <a:lstStyle/>
          <a:p>
            <a:pPr algn="just" rtl="0"/>
            <a:r>
              <a:rPr lang="en-US" sz="2400" dirty="0">
                <a:solidFill>
                  <a:srgbClr val="314318"/>
                </a:solidFill>
                <a:latin typeface="Times New Roman"/>
                <a:ea typeface="Times New Roman"/>
              </a:rPr>
              <a:t>The Saudi Scientific Association (</a:t>
            </a:r>
            <a:r>
              <a:rPr lang="en-US" sz="2400" dirty="0" err="1">
                <a:solidFill>
                  <a:srgbClr val="314318"/>
                </a:solidFill>
                <a:latin typeface="Times New Roman"/>
                <a:ea typeface="Times New Roman"/>
              </a:rPr>
              <a:t>Tibyan</a:t>
            </a:r>
            <a:r>
              <a:rPr lang="en-US" sz="2400" dirty="0">
                <a:solidFill>
                  <a:srgbClr val="314318"/>
                </a:solidFill>
                <a:latin typeface="Times New Roman"/>
                <a:ea typeface="Times New Roman"/>
              </a:rPr>
              <a:t>) represented by the subcommittee at the University of Al-</a:t>
            </a:r>
            <a:r>
              <a:rPr lang="en-US" sz="2400" dirty="0" err="1">
                <a:solidFill>
                  <a:srgbClr val="314318"/>
                </a:solidFill>
                <a:latin typeface="Times New Roman"/>
                <a:ea typeface="Times New Roman"/>
              </a:rPr>
              <a:t>majmaah</a:t>
            </a:r>
            <a:r>
              <a:rPr lang="en-US" sz="2400" dirty="0">
                <a:solidFill>
                  <a:srgbClr val="314318"/>
                </a:solidFill>
                <a:latin typeface="Times New Roman"/>
                <a:ea typeface="Times New Roman"/>
              </a:rPr>
              <a:t> – the </a:t>
            </a:r>
            <a:r>
              <a:rPr lang="en-US" sz="2400" dirty="0" err="1">
                <a:solidFill>
                  <a:srgbClr val="314318"/>
                </a:solidFill>
                <a:latin typeface="Times New Roman"/>
                <a:ea typeface="Times New Roman"/>
              </a:rPr>
              <a:t>Zulfi</a:t>
            </a:r>
            <a:r>
              <a:rPr lang="en-US" sz="2400" dirty="0">
                <a:solidFill>
                  <a:srgbClr val="314318"/>
                </a:solidFill>
                <a:latin typeface="Times New Roman"/>
                <a:ea typeface="Times New Roman"/>
              </a:rPr>
              <a:t> College of Education – has organized a scientific summit entitled (Imam Mohammed </a:t>
            </a:r>
            <a:r>
              <a:rPr lang="en-US" sz="2400" dirty="0" err="1">
                <a:solidFill>
                  <a:srgbClr val="314318"/>
                </a:solidFill>
                <a:latin typeface="Times New Roman"/>
                <a:ea typeface="Times New Roman"/>
              </a:rPr>
              <a:t>Khider</a:t>
            </a:r>
            <a:r>
              <a:rPr lang="en-US" sz="2400" dirty="0">
                <a:solidFill>
                  <a:srgbClr val="314318"/>
                </a:solidFill>
                <a:latin typeface="Times New Roman"/>
                <a:ea typeface="Times New Roman"/>
              </a:rPr>
              <a:t> Hussein's endeavors in Quran Sciences) with Sheikh Dr. Mohammed Bin Ibrahim Al-</a:t>
            </a:r>
            <a:r>
              <a:rPr lang="en-US" sz="2400" dirty="0" err="1">
                <a:solidFill>
                  <a:srgbClr val="314318"/>
                </a:solidFill>
                <a:latin typeface="Times New Roman"/>
                <a:ea typeface="Times New Roman"/>
              </a:rPr>
              <a:t>Hamad</a:t>
            </a:r>
            <a:r>
              <a:rPr lang="en-US" sz="2400" dirty="0">
                <a:solidFill>
                  <a:srgbClr val="314318"/>
                </a:solidFill>
                <a:latin typeface="Times New Roman"/>
                <a:ea typeface="Times New Roman"/>
              </a:rPr>
              <a:t>; an association member and assistant professor of Islamic creed at Al-</a:t>
            </a:r>
            <a:r>
              <a:rPr lang="en-US" sz="2400" dirty="0" err="1">
                <a:solidFill>
                  <a:srgbClr val="314318"/>
                </a:solidFill>
                <a:latin typeface="Times New Roman"/>
                <a:ea typeface="Times New Roman"/>
              </a:rPr>
              <a:t>Qassim</a:t>
            </a:r>
            <a:r>
              <a:rPr lang="en-US" sz="2400" dirty="0">
                <a:solidFill>
                  <a:srgbClr val="314318"/>
                </a:solidFill>
                <a:latin typeface="Times New Roman"/>
                <a:ea typeface="Times New Roman"/>
              </a:rPr>
              <a:t> University, at Sheikh Abraham Al-</a:t>
            </a:r>
            <a:r>
              <a:rPr lang="en-US" sz="2400" dirty="0" err="1">
                <a:solidFill>
                  <a:srgbClr val="314318"/>
                </a:solidFill>
                <a:latin typeface="Times New Roman"/>
                <a:ea typeface="Times New Roman"/>
              </a:rPr>
              <a:t>hamad</a:t>
            </a:r>
            <a:r>
              <a:rPr lang="en-US" sz="2400" dirty="0">
                <a:solidFill>
                  <a:srgbClr val="314318"/>
                </a:solidFill>
                <a:latin typeface="Times New Roman"/>
                <a:ea typeface="Times New Roman"/>
              </a:rPr>
              <a:t> hall in </a:t>
            </a:r>
            <a:r>
              <a:rPr lang="en-US" sz="2400" dirty="0" err="1">
                <a:solidFill>
                  <a:srgbClr val="314318"/>
                </a:solidFill>
                <a:latin typeface="Times New Roman"/>
                <a:ea typeface="Times New Roman"/>
              </a:rPr>
              <a:t>Zulfi</a:t>
            </a:r>
            <a:r>
              <a:rPr lang="en-US" sz="2400" dirty="0">
                <a:solidFill>
                  <a:srgbClr val="314318"/>
                </a:solidFill>
                <a:latin typeface="Times New Roman"/>
                <a:ea typeface="Times New Roman"/>
              </a:rPr>
              <a:t>. And it was attended by a large number of specialists in Quran sciences from all over the kingdom, headed by Dr. Mohammed bin </a:t>
            </a:r>
            <a:r>
              <a:rPr lang="en-US" sz="2400" dirty="0" err="1">
                <a:solidFill>
                  <a:srgbClr val="314318"/>
                </a:solidFill>
                <a:latin typeface="Times New Roman"/>
                <a:ea typeface="Times New Roman"/>
              </a:rPr>
              <a:t>Sarii</a:t>
            </a:r>
            <a:r>
              <a:rPr lang="en-US" sz="2400" dirty="0">
                <a:solidFill>
                  <a:srgbClr val="314318"/>
                </a:solidFill>
                <a:latin typeface="Times New Roman"/>
                <a:ea typeface="Times New Roman"/>
              </a:rPr>
              <a:t> Al-</a:t>
            </a:r>
            <a:r>
              <a:rPr lang="en-US" sz="2400" dirty="0" err="1">
                <a:solidFill>
                  <a:srgbClr val="314318"/>
                </a:solidFill>
                <a:latin typeface="Times New Roman"/>
                <a:ea typeface="Times New Roman"/>
              </a:rPr>
              <a:t>Sarii</a:t>
            </a:r>
            <a:r>
              <a:rPr lang="en-US" sz="2400" dirty="0">
                <a:solidFill>
                  <a:srgbClr val="314318"/>
                </a:solidFill>
                <a:latin typeface="Times New Roman"/>
                <a:ea typeface="Times New Roman"/>
              </a:rPr>
              <a:t> the board chairman of the Saudi scientific Association (</a:t>
            </a:r>
            <a:r>
              <a:rPr lang="en-US" sz="2400" dirty="0" err="1">
                <a:solidFill>
                  <a:srgbClr val="314318"/>
                </a:solidFill>
                <a:latin typeface="Times New Roman"/>
                <a:ea typeface="Times New Roman"/>
              </a:rPr>
              <a:t>Tibyan</a:t>
            </a:r>
            <a:r>
              <a:rPr lang="en-US" sz="2400" dirty="0">
                <a:solidFill>
                  <a:srgbClr val="314318"/>
                </a:solidFill>
                <a:latin typeface="Times New Roman"/>
                <a:ea typeface="Times New Roman"/>
              </a:rPr>
              <a:t>) and professor of Quran Sciences at the Islamic University of Imam Muhammad bin Saud, the Board directors, and a number of the association members. </a:t>
            </a:r>
            <a:endParaRPr lang="ar-SA" sz="2400" dirty="0"/>
          </a:p>
        </p:txBody>
      </p:sp>
    </p:spTree>
    <p:extLst>
      <p:ext uri="{BB962C8B-B14F-4D97-AF65-F5344CB8AC3E}">
        <p14:creationId xmlns:p14="http://schemas.microsoft.com/office/powerpoint/2010/main" val="346446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404664"/>
            <a:ext cx="8784976" cy="6192688"/>
          </a:xfrm>
        </p:spPr>
        <p:txBody>
          <a:bodyPr>
            <a:noAutofit/>
          </a:bodyPr>
          <a:lstStyle/>
          <a:p>
            <a:pPr lvl="0" algn="just" rtl="0"/>
            <a:r>
              <a:rPr lang="en-US" sz="2400" dirty="0">
                <a:solidFill>
                  <a:srgbClr val="314318"/>
                </a:solidFill>
                <a:latin typeface="Times New Roman"/>
                <a:ea typeface="Times New Roman"/>
              </a:rPr>
              <a:t>It was an honor to have the reciter Al-Sheikh Ibrahim Al-</a:t>
            </a:r>
            <a:r>
              <a:rPr lang="en-US" sz="2400" dirty="0" err="1">
                <a:solidFill>
                  <a:srgbClr val="314318"/>
                </a:solidFill>
                <a:latin typeface="Times New Roman"/>
                <a:ea typeface="Times New Roman"/>
              </a:rPr>
              <a:t>akhthar</a:t>
            </a:r>
            <a:r>
              <a:rPr lang="en-US" sz="2400" dirty="0">
                <a:solidFill>
                  <a:srgbClr val="314318"/>
                </a:solidFill>
                <a:latin typeface="Times New Roman"/>
                <a:ea typeface="Times New Roman"/>
              </a:rPr>
              <a:t>; the major Quran reciter at the Prophet's Mosque and His Highness Prince Saud bin Khalid Al-</a:t>
            </a:r>
            <a:r>
              <a:rPr lang="en-US" sz="2400" dirty="0" err="1">
                <a:solidFill>
                  <a:srgbClr val="314318"/>
                </a:solidFill>
                <a:latin typeface="Times New Roman"/>
                <a:ea typeface="Times New Roman"/>
              </a:rPr>
              <a:t>kabir</a:t>
            </a:r>
            <a:r>
              <a:rPr lang="en-US" sz="2400" dirty="0">
                <a:solidFill>
                  <a:srgbClr val="314318"/>
                </a:solidFill>
                <a:latin typeface="Times New Roman"/>
                <a:ea typeface="Times New Roman"/>
              </a:rPr>
              <a:t>; the association honor member, a number of postgraduate students, and academics. Sheikh Dr. Mohammed </a:t>
            </a:r>
            <a:r>
              <a:rPr lang="en-US" sz="2400" dirty="0" err="1">
                <a:solidFill>
                  <a:srgbClr val="314318"/>
                </a:solidFill>
                <a:latin typeface="Times New Roman"/>
                <a:ea typeface="Times New Roman"/>
              </a:rPr>
              <a:t>Hamad</a:t>
            </a:r>
            <a:r>
              <a:rPr lang="en-US" sz="2400" dirty="0">
                <a:solidFill>
                  <a:srgbClr val="314318"/>
                </a:solidFill>
                <a:latin typeface="Times New Roman"/>
                <a:ea typeface="Times New Roman"/>
              </a:rPr>
              <a:t> started the meeting with a brief biography of Imam Hussein Mohammed Al-</a:t>
            </a:r>
            <a:r>
              <a:rPr lang="en-US" sz="2400" dirty="0" err="1">
                <a:solidFill>
                  <a:srgbClr val="314318"/>
                </a:solidFill>
                <a:latin typeface="Times New Roman"/>
                <a:ea typeface="Times New Roman"/>
              </a:rPr>
              <a:t>khider</a:t>
            </a:r>
            <a:r>
              <a:rPr lang="en-US" sz="2400" dirty="0">
                <a:solidFill>
                  <a:srgbClr val="314318"/>
                </a:solidFill>
                <a:latin typeface="Times New Roman"/>
                <a:ea typeface="Times New Roman"/>
              </a:rPr>
              <a:t> in which he emphasized his intellect and premature genius, his scientific and professional life until he became the head of the Al-</a:t>
            </a:r>
            <a:r>
              <a:rPr lang="en-US" sz="2400" dirty="0" err="1">
                <a:solidFill>
                  <a:srgbClr val="314318"/>
                </a:solidFill>
                <a:latin typeface="Times New Roman"/>
                <a:ea typeface="Times New Roman"/>
              </a:rPr>
              <a:t>Azhar</a:t>
            </a:r>
            <a:r>
              <a:rPr lang="en-US" sz="2400" dirty="0">
                <a:solidFill>
                  <a:srgbClr val="314318"/>
                </a:solidFill>
                <a:latin typeface="Times New Roman"/>
                <a:ea typeface="Times New Roman"/>
              </a:rPr>
              <a:t> Institution. He also talked about his works on Quran sciences, his defense of God’s book, and his interest in interpretation. Dr. Mohammed </a:t>
            </a:r>
            <a:r>
              <a:rPr lang="en-US" sz="2400" dirty="0" err="1">
                <a:solidFill>
                  <a:srgbClr val="314318"/>
                </a:solidFill>
                <a:latin typeface="Times New Roman"/>
                <a:ea typeface="Times New Roman"/>
              </a:rPr>
              <a:t>Hamad</a:t>
            </a:r>
            <a:r>
              <a:rPr lang="en-US" sz="2400" dirty="0">
                <a:solidFill>
                  <a:srgbClr val="314318"/>
                </a:solidFill>
                <a:latin typeface="Times New Roman"/>
                <a:ea typeface="Times New Roman"/>
              </a:rPr>
              <a:t> recited some of Imam Muhammad Al-</a:t>
            </a:r>
            <a:r>
              <a:rPr lang="en-US" sz="2400" dirty="0" err="1">
                <a:solidFill>
                  <a:srgbClr val="314318"/>
                </a:solidFill>
                <a:latin typeface="Times New Roman"/>
                <a:ea typeface="Times New Roman"/>
              </a:rPr>
              <a:t>khidhr’s</a:t>
            </a:r>
            <a:r>
              <a:rPr lang="en-US" sz="2400" dirty="0">
                <a:solidFill>
                  <a:srgbClr val="314318"/>
                </a:solidFill>
                <a:latin typeface="Times New Roman"/>
                <a:ea typeface="Times New Roman"/>
              </a:rPr>
              <a:t> interesting and impressive poetry. He then allowed questions and interventions on the subject. By the end of the meeting he expressed gratitude to everyone and delivered the association Shield to Sheikh Dr. Mohammed Bin Ibrahim Al-</a:t>
            </a:r>
            <a:r>
              <a:rPr lang="en-US" sz="2400" dirty="0" err="1">
                <a:solidFill>
                  <a:srgbClr val="314318"/>
                </a:solidFill>
                <a:latin typeface="Times New Roman"/>
                <a:ea typeface="Times New Roman"/>
              </a:rPr>
              <a:t>Hamad</a:t>
            </a:r>
            <a:r>
              <a:rPr lang="en-US" sz="2400" dirty="0">
                <a:solidFill>
                  <a:srgbClr val="314318"/>
                </a:solidFill>
                <a:latin typeface="Times New Roman"/>
                <a:ea typeface="Times New Roman"/>
              </a:rPr>
              <a:t>, as a gesture of gratitude for his support of the Association wishing him all the success.</a:t>
            </a:r>
            <a:endParaRPr lang="en-US" sz="2400" dirty="0">
              <a:solidFill>
                <a:srgbClr val="000000"/>
              </a:solidFill>
              <a:latin typeface="Times New Roman"/>
              <a:ea typeface="Times New Roman"/>
            </a:endParaRPr>
          </a:p>
          <a:p>
            <a:pPr algn="just" rtl="0"/>
            <a:endParaRPr lang="ar-SA" sz="2400" dirty="0"/>
          </a:p>
        </p:txBody>
      </p:sp>
    </p:spTree>
    <p:extLst>
      <p:ext uri="{BB962C8B-B14F-4D97-AF65-F5344CB8AC3E}">
        <p14:creationId xmlns:p14="http://schemas.microsoft.com/office/powerpoint/2010/main" val="7668050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ساسية">
  <a:themeElements>
    <a:clrScheme name="أساسية">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أساسي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ساسي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TotalTime>
  <Words>324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أساسية</vt:lpstr>
      <vt:lpstr>The association of ‘Tebyan’ at the Zulfi college of Education holds a scientific summit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association of ‘Tebyan’ at the Zulfi college of Education holds a scientific summit  </dc:title>
  <dc:creator>Mu</dc:creator>
  <cp:lastModifiedBy>Mu</cp:lastModifiedBy>
  <cp:revision>2</cp:revision>
  <dcterms:created xsi:type="dcterms:W3CDTF">2015-04-05T16:48:13Z</dcterms:created>
  <dcterms:modified xsi:type="dcterms:W3CDTF">2015-04-05T16:52:26Z</dcterms:modified>
</cp:coreProperties>
</file>