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32A08793-1A5D-4533-A676-1AC511C00A19}"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0DA9EA9-7C9E-47AB-ACF0-178219ADBD26}"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2A08793-1A5D-4533-A676-1AC511C00A19}"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0DA9EA9-7C9E-47AB-ACF0-178219ADBD2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2A08793-1A5D-4533-A676-1AC511C00A19}"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0DA9EA9-7C9E-47AB-ACF0-178219ADBD2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2A08793-1A5D-4533-A676-1AC511C00A19}"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0DA9EA9-7C9E-47AB-ACF0-178219ADBD2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32A08793-1A5D-4533-A676-1AC511C00A19}"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0DA9EA9-7C9E-47AB-ACF0-178219ADBD26}"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2A08793-1A5D-4533-A676-1AC511C00A19}"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0DA9EA9-7C9E-47AB-ACF0-178219ADBD2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32A08793-1A5D-4533-A676-1AC511C00A19}"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0DA9EA9-7C9E-47AB-ACF0-178219ADBD2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32A08793-1A5D-4533-A676-1AC511C00A19}"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0DA9EA9-7C9E-47AB-ACF0-178219ADBD2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A08793-1A5D-4533-A676-1AC511C00A19}"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0DA9EA9-7C9E-47AB-ACF0-178219ADBD2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32A08793-1A5D-4533-A676-1AC511C00A19}"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0DA9EA9-7C9E-47AB-ACF0-178219ADBD26}"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32A08793-1A5D-4533-A676-1AC511C00A19}" type="datetimeFigureOut">
              <a:rPr lang="ar-SA" smtClean="0"/>
              <a:t>16/06/36</a:t>
            </a:fld>
            <a:endParaRPr lang="ar-SA"/>
          </a:p>
        </p:txBody>
      </p:sp>
      <p:sp>
        <p:nvSpPr>
          <p:cNvPr id="9" name="Slide Number Placeholder 8"/>
          <p:cNvSpPr>
            <a:spLocks noGrp="1"/>
          </p:cNvSpPr>
          <p:nvPr>
            <p:ph type="sldNum" sz="quarter" idx="11"/>
          </p:nvPr>
        </p:nvSpPr>
        <p:spPr/>
        <p:txBody>
          <a:bodyPr/>
          <a:lstStyle/>
          <a:p>
            <a:fld id="{60DA9EA9-7C9E-47AB-ACF0-178219ADBD26}"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0DA9EA9-7C9E-47AB-ACF0-178219ADBD26}"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A08793-1A5D-4533-A676-1AC511C00A19}" type="datetimeFigureOut">
              <a:rPr lang="ar-SA" smtClean="0"/>
              <a:t>16/06/36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79512" y="0"/>
            <a:ext cx="8136904" cy="1417638"/>
          </a:xfrm>
        </p:spPr>
        <p:txBody>
          <a:bodyPr/>
          <a:lstStyle/>
          <a:p>
            <a:pPr algn="ctr"/>
            <a:r>
              <a:rPr lang="en-US" sz="2000" b="1" spc="0" dirty="0">
                <a:solidFill>
                  <a:srgbClr val="000000"/>
                </a:solidFill>
                <a:latin typeface="Segoe UI Symbol"/>
                <a:ea typeface="Times New Roman"/>
                <a:cs typeface="Times New Roman"/>
              </a:rPr>
              <a:t>The English Department Organizes Its Annual Exhibition “Go to English</a:t>
            </a:r>
            <a:endParaRPr lang="ar-SA" dirty="0"/>
          </a:p>
        </p:txBody>
      </p:sp>
      <p:sp>
        <p:nvSpPr>
          <p:cNvPr id="5" name="عنصر نائب للمحتوى 4"/>
          <p:cNvSpPr>
            <a:spLocks noGrp="1"/>
          </p:cNvSpPr>
          <p:nvPr>
            <p:ph idx="1"/>
          </p:nvPr>
        </p:nvSpPr>
        <p:spPr>
          <a:xfrm>
            <a:off x="0" y="1268760"/>
            <a:ext cx="8460432" cy="5472608"/>
          </a:xfrm>
        </p:spPr>
        <p:txBody>
          <a:bodyPr>
            <a:noAutofit/>
          </a:bodyPr>
          <a:lstStyle/>
          <a:p>
            <a:pPr marL="114300" indent="0" algn="just" rtl="0">
              <a:lnSpc>
                <a:spcPct val="115000"/>
              </a:lnSpc>
              <a:spcAft>
                <a:spcPts val="1000"/>
              </a:spcAft>
              <a:buNone/>
            </a:pPr>
            <a:r>
              <a:rPr lang="en-US" dirty="0" smtClean="0">
                <a:latin typeface="Arial"/>
                <a:ea typeface="Times New Roman"/>
                <a:cs typeface="Arial"/>
              </a:rPr>
              <a:t>The </a:t>
            </a:r>
            <a:r>
              <a:rPr lang="en-US" dirty="0">
                <a:latin typeface="Arial"/>
                <a:ea typeface="Times New Roman"/>
                <a:cs typeface="Arial"/>
              </a:rPr>
              <a:t>English Department Organizes Its Annual Exhibition “Go to English” The Dean of the College of Education in </a:t>
            </a:r>
            <a:r>
              <a:rPr lang="en-US" dirty="0" err="1">
                <a:latin typeface="Arial"/>
                <a:ea typeface="Times New Roman"/>
                <a:cs typeface="Arial"/>
              </a:rPr>
              <a:t>Zulfi</a:t>
            </a:r>
            <a:r>
              <a:rPr lang="en-US" dirty="0">
                <a:latin typeface="Arial"/>
                <a:ea typeface="Times New Roman"/>
                <a:cs typeface="Arial"/>
              </a:rPr>
              <a:t> Dr. Abdullah bin </a:t>
            </a:r>
            <a:r>
              <a:rPr lang="en-US" dirty="0" err="1">
                <a:latin typeface="Arial"/>
                <a:ea typeface="Times New Roman"/>
                <a:cs typeface="Arial"/>
              </a:rPr>
              <a:t>Khalifa</a:t>
            </a:r>
            <a:r>
              <a:rPr lang="en-US" dirty="0">
                <a:latin typeface="Arial"/>
                <a:ea typeface="Times New Roman"/>
                <a:cs typeface="Arial"/>
              </a:rPr>
              <a:t> </a:t>
            </a:r>
            <a:r>
              <a:rPr lang="en-US" dirty="0" err="1">
                <a:latin typeface="Arial"/>
                <a:ea typeface="Times New Roman"/>
                <a:cs typeface="Arial"/>
              </a:rPr>
              <a:t>Suwaiket</a:t>
            </a:r>
            <a:r>
              <a:rPr lang="en-US" dirty="0">
                <a:latin typeface="Arial"/>
                <a:ea typeface="Times New Roman"/>
                <a:cs typeface="Arial"/>
              </a:rPr>
              <a:t> opened the English Department annual exhibition entitled “Go to English”, which showed a great deal of student works and teaching aids in various English language skills. The Department of English is one of the active departments in the College, as it includes both sections of male and female students. The Dean of the College gave thanks to the supervisor of the English Department P. Sami </a:t>
            </a:r>
            <a:r>
              <a:rPr lang="en-US" dirty="0" err="1">
                <a:latin typeface="Arial"/>
                <a:ea typeface="Times New Roman"/>
                <a:cs typeface="Arial"/>
              </a:rPr>
              <a:t>eZZaarir</a:t>
            </a:r>
            <a:r>
              <a:rPr lang="en-US" dirty="0">
                <a:latin typeface="Arial"/>
                <a:ea typeface="Times New Roman"/>
                <a:cs typeface="Arial"/>
              </a:rPr>
              <a:t> and to the female section coordinator Dr. Sana </a:t>
            </a:r>
            <a:r>
              <a:rPr lang="en-US" dirty="0" err="1">
                <a:latin typeface="Arial"/>
                <a:ea typeface="Times New Roman"/>
                <a:cs typeface="Arial"/>
              </a:rPr>
              <a:t>Khater</a:t>
            </a:r>
            <a:r>
              <a:rPr lang="en-US" dirty="0">
                <a:latin typeface="Arial"/>
                <a:ea typeface="Times New Roman"/>
                <a:cs typeface="Arial"/>
              </a:rPr>
              <a:t> ,together with all the department faculty and the female students who revealed their talents through an exhibition that was distinctive in its coordination and organization. Dr. </a:t>
            </a:r>
            <a:r>
              <a:rPr lang="en-US" dirty="0" err="1">
                <a:latin typeface="Arial"/>
                <a:ea typeface="Times New Roman"/>
                <a:cs typeface="Arial"/>
              </a:rPr>
              <a:t>Suweiket</a:t>
            </a:r>
            <a:r>
              <a:rPr lang="en-US" dirty="0">
                <a:latin typeface="Arial"/>
                <a:ea typeface="Times New Roman"/>
                <a:cs typeface="Arial"/>
              </a:rPr>
              <a:t> finally wished them continued success.</a:t>
            </a:r>
            <a:endParaRPr lang="en-US" dirty="0">
              <a:ea typeface="Calibri"/>
              <a:cs typeface="Arial"/>
            </a:endParaRPr>
          </a:p>
          <a:p>
            <a:pPr marL="114300" indent="0">
              <a:buNone/>
            </a:pPr>
            <a:endParaRPr lang="ar-SA" dirty="0"/>
          </a:p>
        </p:txBody>
      </p:sp>
    </p:spTree>
    <p:extLst>
      <p:ext uri="{BB962C8B-B14F-4D97-AF65-F5344CB8AC3E}">
        <p14:creationId xmlns:p14="http://schemas.microsoft.com/office/powerpoint/2010/main" val="256663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http://mu.edu.sa/sites/default/files/field/_%D8%AF_____%C3%AA___%D8%B1%20_%D8%AF___%D8%AB_%C3%AA___%C3%AB_0.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036496" cy="6858000"/>
          </a:xfrm>
          <a:prstGeom prst="rect">
            <a:avLst/>
          </a:prstGeom>
          <a:noFill/>
          <a:ln>
            <a:noFill/>
          </a:ln>
        </p:spPr>
      </p:pic>
    </p:spTree>
    <p:extLst>
      <p:ext uri="{BB962C8B-B14F-4D97-AF65-F5344CB8AC3E}">
        <p14:creationId xmlns:p14="http://schemas.microsoft.com/office/powerpoint/2010/main" val="28832675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TotalTime>
  <Words>156</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The English Department Organizes Its Annual Exhibition “Go to English</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2</cp:revision>
  <dcterms:created xsi:type="dcterms:W3CDTF">2015-04-05T17:46:48Z</dcterms:created>
  <dcterms:modified xsi:type="dcterms:W3CDTF">2015-04-05T17:49:39Z</dcterms:modified>
</cp:coreProperties>
</file>