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0CE75-F1C0-43B9-8B26-1DD5100B00DC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D75F0-B80E-4265-B661-5510E1FB0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81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0CE75-F1C0-43B9-8B26-1DD5100B00DC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D75F0-B80E-4265-B661-5510E1FB0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747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0CE75-F1C0-43B9-8B26-1DD5100B00DC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D75F0-B80E-4265-B661-5510E1FB0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961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0CE75-F1C0-43B9-8B26-1DD5100B00DC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D75F0-B80E-4265-B661-5510E1FB0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58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0CE75-F1C0-43B9-8B26-1DD5100B00DC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D75F0-B80E-4265-B661-5510E1FB0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70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0CE75-F1C0-43B9-8B26-1DD5100B00DC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D75F0-B80E-4265-B661-5510E1FB0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600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0CE75-F1C0-43B9-8B26-1DD5100B00DC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D75F0-B80E-4265-B661-5510E1FB0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767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0CE75-F1C0-43B9-8B26-1DD5100B00DC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D75F0-B80E-4265-B661-5510E1FB0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851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0CE75-F1C0-43B9-8B26-1DD5100B00DC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D75F0-B80E-4265-B661-5510E1FB0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190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0CE75-F1C0-43B9-8B26-1DD5100B00DC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D75F0-B80E-4265-B661-5510E1FB0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62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0CE75-F1C0-43B9-8B26-1DD5100B00DC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D75F0-B80E-4265-B661-5510E1FB0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143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0CE75-F1C0-43B9-8B26-1DD5100B00DC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D75F0-B80E-4265-B661-5510E1FB0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0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5800" y="457200"/>
            <a:ext cx="7772400" cy="5867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550" y="-405782"/>
            <a:ext cx="4718050" cy="6984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3573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2015-04-09T07:17:40Z</dcterms:created>
  <dcterms:modified xsi:type="dcterms:W3CDTF">2015-04-09T07:18:40Z</dcterms:modified>
</cp:coreProperties>
</file>