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.abdelaziz@mu.edu.sa" TargetMode="External"/><Relationship Id="rId2" Type="http://schemas.openxmlformats.org/officeDocument/2006/relationships/hyperlink" Target="mailto:a.alsadoun@mu.edu.s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وحدة التميز في التعليم والتعلم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الطلاب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أ. عبد الله بن على السعدون البريد الالكترونى : </a:t>
            </a:r>
            <a:r>
              <a:rPr kumimoji="0" lang="fr-FR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2"/>
              </a:rPr>
              <a:t>a.alsadoun@mu.edu.sa</a:t>
            </a:r>
            <a:r>
              <a:rPr kumimoji="0" lang="ar-SA" sz="9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      تحويلة: </a:t>
            </a:r>
            <a:r>
              <a:rPr kumimoji="0" lang="ar-SA" sz="10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4517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المنسق من قسم الطالبات 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د. ايناس فوزى عبد العزيز البريد الالكترونى : </a:t>
            </a:r>
            <a:r>
              <a:rPr kumimoji="0" lang="fr-FR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  <a:hlinkClick r:id="rId3"/>
              </a:rPr>
              <a:t>e.abdelaziz@mu.edu.sa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           تحويلة: 4663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تعريف عام بالوحدة: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تهتم وحدة التميز في التعليم والتعلم بدعم أعضاء هيئة التدريس ، وتوفير بيئة أكاديمية محفّزة وداعمة للتميز والإبداع في التعلم والتعليم، بالإضافة إلى توفير نظام للجودة والتحسين المستمر ، يضمن فعالية التدريس وجودة مخرجات التعلم.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4663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0" y="185737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18669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أهداف 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1-   استقطاب أعضاء هيئة التدريس المتميزين والرقي المستمر بأدائهم.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2-   الارتقاء باستراتيجيات التعليم والتعلم لتحسين المخرجات التعليمية المستهدفة.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3-   تطوير البرامج التعليمية وفق معايير الجودة ومتطلبات الاعتماد الأكاديمي.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>
            <a:off x="0" y="23241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61" name="Rectangle 37"/>
          <p:cNvSpPr>
            <a:spLocks noChangeArrowheads="1"/>
          </p:cNvSpPr>
          <p:nvPr/>
        </p:nvSpPr>
        <p:spPr bwMode="auto">
          <a:xfrm>
            <a:off x="0" y="233362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مهام الوحدة: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1-    وضع مقترحات(آليات) لزيادة كفاءة وتحسين أداء الأستاذ الجامعي (ورش عمل، دورات تدريبية، عقد ملتقيات متخصصة،..)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2-    دعم التطوير الذاتي (المهني) لدى عضو هيئة التدريس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3-    وضع الخطط لتقييم وتطوير مناهج البرامج الأكاديمية المختلفة من خلال الأقسام العلمية التابعة لها في ضوء الاتجاهات العامة للجامعة ومتطلبات الجودة وحاجة سوق العمل 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4-    المتابعة والتنسيق مع وحدات الجودة بالكليات المختلفة فيما يتعلق باستيفاء متطلبات معيار التعليم والتعلم.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5-    الإسهام في تطوير طرائق التدريس: الاهتمام بالتعليم الالكتروني والتعلم الذاتي والتعلم النشط وأهم المستجدات في طرق التدريس والتعليم المتمركز حول الطالب.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6-     وضع آليات لتطوير وتحسين متطلبات وتجهيزات التعليم والتعلم  ،مثل: المكتبات والمعامل وقاعات التدريس وقاعات الإنترنت بالكليات المختلفة.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>
            <a:off x="0" y="27908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280035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38088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مجالات الوحدة المتاحة في الكلية:</a:t>
            </a: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أعضاء هيئة التدريس ومن في حكمهم.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طلاب وطالبات الكلية.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وسائط التعلم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)</a:t>
            </a:r>
            <a:r>
              <a:rPr kumimoji="0" lang="en-US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قاعات تدريس، سبورة ذكية، كمبيوتر شخصي، فيديو، شاشات عرض)...الخ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المكتبات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المقررات الدراسية.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برامج التدريب الميداني لبعض الأقسام.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       وحدة/ مراكز تطوير المهارات.</a:t>
            </a: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6861</TotalTime>
  <Words>76</Words>
  <Application>Microsoft Office PowerPoint</Application>
  <PresentationFormat>Affichage à l'écran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130</cp:revision>
  <dcterms:created xsi:type="dcterms:W3CDTF">2015-04-10T09:16:03Z</dcterms:created>
  <dcterms:modified xsi:type="dcterms:W3CDTF">2015-04-19T14:29:27Z</dcterms:modified>
</cp:coreProperties>
</file>