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.abdelgadir@mu.edu.sa" TargetMode="External"/><Relationship Id="rId2" Type="http://schemas.openxmlformats.org/officeDocument/2006/relationships/hyperlink" Target="mailto:kh.alharouf@mu.edu.sa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3" name="Rectangle 1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10156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54" name="Rectangle 130"/>
          <p:cNvSpPr>
            <a:spLocks noChangeArrowheads="1"/>
          </p:cNvSpPr>
          <p:nvPr/>
        </p:nvSpPr>
        <p:spPr bwMode="auto">
          <a:xfrm>
            <a:off x="0" y="457200"/>
            <a:ext cx="9144000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55" name="Rectangle 131"/>
          <p:cNvSpPr>
            <a:spLocks noChangeArrowheads="1"/>
          </p:cNvSpPr>
          <p:nvPr/>
        </p:nvSpPr>
        <p:spPr bwMode="auto">
          <a:xfrm>
            <a:off x="0" y="466725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10156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6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وحدة التخطيط و التطوير</a:t>
            </a:r>
            <a:endParaRPr kumimoji="0" lang="en-US" sz="1400" b="1" i="0" u="none" strike="noStrike" cap="none" normalizeH="0" baseline="0" smtClean="0">
              <a:ln>
                <a:noFill/>
              </a:ln>
              <a:solidFill>
                <a:srgbClr val="2E74B5"/>
              </a:solidFill>
              <a:effectLst/>
              <a:latin typeface="Calibri Light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56" name="Rectangle 132"/>
          <p:cNvSpPr>
            <a:spLocks noChangeArrowheads="1"/>
          </p:cNvSpPr>
          <p:nvPr/>
        </p:nvSpPr>
        <p:spPr bwMode="auto">
          <a:xfrm>
            <a:off x="0" y="923925"/>
            <a:ext cx="9144000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57" name="Rectangle 133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10156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3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المنسقون  :</a:t>
            </a:r>
            <a:endParaRPr kumimoji="0" lang="fr-F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د. كمال حمادى الخاروف                                 البريد الالكترونى</a:t>
            </a:r>
            <a:r>
              <a:rPr kumimoji="0" lang="fr-FR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:  </a:t>
            </a:r>
            <a:r>
              <a:rPr kumimoji="0" lang="fr-FR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  <a:hlinkClick r:id="rId2"/>
              </a:rPr>
              <a:t>kh.alharouf@mu.edu.sa</a:t>
            </a:r>
            <a:r>
              <a:rPr kumimoji="0" lang="fr-FR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fr-F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           </a:t>
            </a:r>
            <a:r>
              <a:rPr kumimoji="0" lang="ar-SA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تحويلة: 3534</a:t>
            </a:r>
            <a:endParaRPr kumimoji="0" lang="fr-FR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د. عبد القادر عبد الرحمن عبد القادر                 البريد الالكترونى</a:t>
            </a:r>
            <a:r>
              <a:rPr kumimoji="0" lang="fr-FR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:  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  <a:hlinkClick r:id="rId3"/>
              </a:rPr>
              <a:t>a.abdelgadir@mu.edu.sa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           </a:t>
            </a:r>
            <a:r>
              <a:rPr kumimoji="0" lang="ar-SA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تحويلة: 4665</a:t>
            </a:r>
            <a:endParaRPr kumimoji="0" lang="fr-FR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58" name="Rectangle 134"/>
          <p:cNvSpPr>
            <a:spLocks noChangeArrowheads="1"/>
          </p:cNvSpPr>
          <p:nvPr/>
        </p:nvSpPr>
        <p:spPr bwMode="auto">
          <a:xfrm>
            <a:off x="0" y="1390650"/>
            <a:ext cx="9144000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59" name="Rectangle 135"/>
          <p:cNvSpPr>
            <a:spLocks noChangeArrowheads="1"/>
          </p:cNvSpPr>
          <p:nvPr/>
        </p:nvSpPr>
        <p:spPr bwMode="auto">
          <a:xfrm>
            <a:off x="0" y="1400175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101568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3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تعريف عام بالوحدة:</a:t>
            </a:r>
            <a:endParaRPr kumimoji="0" lang="fr-F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تسعى الوحدة الى اعداد و تنفيذ الخطط التشغيلية للكلية ومتابعة تنفيذها واجراء التعديلات التصحيحية إذا لزم الامر. </a:t>
            </a:r>
            <a:endParaRPr kumimoji="0" lang="fr-FR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60" name="Rectangle 136"/>
          <p:cNvSpPr>
            <a:spLocks noChangeArrowheads="1"/>
          </p:cNvSpPr>
          <p:nvPr/>
        </p:nvSpPr>
        <p:spPr bwMode="auto">
          <a:xfrm>
            <a:off x="0" y="1857375"/>
            <a:ext cx="9144000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61" name="Rectangle 137"/>
          <p:cNvSpPr>
            <a:spLocks noChangeArrowheads="1"/>
          </p:cNvSpPr>
          <p:nvPr/>
        </p:nvSpPr>
        <p:spPr bwMode="auto">
          <a:xfrm>
            <a:off x="0" y="1866900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38088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3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مهام الوحدة:</a:t>
            </a:r>
            <a:endParaRPr kumimoji="0" lang="fr-F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  1- اعداد ومراجعة الخطة الاستراتيجية للكلية.</a:t>
            </a: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fr-FR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  2- اعداد تنفيذ الخطة التشغيلية.</a:t>
            </a: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fr-FR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  3- تقديم الدعم والمشورة للأقسام والوحدات الأخرى في قضايا التخطيط.</a:t>
            </a: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fr-FR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  4- مراقبة تنفيذ الخطط وتصحيح الانحرافات ان وجدت.</a:t>
            </a: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fr-FR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  5- التنسيق مع وحدة التدريب فيما يتعلق باعداد البرامج التدريبية في مجال التخطيط.</a:t>
            </a: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fr-FR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  6- اعداد تقرير سنوي عن جهود الكلية واقسامها فيما يتعلق بمستويات تنفيذ الخطط , والصعوبات التي  قد تواجه التفيذ.</a:t>
            </a:r>
            <a:endParaRPr kumimoji="0" lang="fr-FR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6974</TotalTime>
  <Words>30</Words>
  <Application>Microsoft Office PowerPoint</Application>
  <PresentationFormat>Affichage à l'écran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138</cp:revision>
  <dcterms:created xsi:type="dcterms:W3CDTF">2015-04-10T09:16:03Z</dcterms:created>
  <dcterms:modified xsi:type="dcterms:W3CDTF">2015-04-19T16:21:47Z</dcterms:modified>
</cp:coreProperties>
</file>