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2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0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8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9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3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9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2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6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8C87-4100-4A02-8D63-05C57D520CE6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1A60-2DA1-4188-80A3-F3709C07D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8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2000" y="685800"/>
            <a:ext cx="70104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Unified number for technical support team 6666</a:t>
            </a:r>
          </a:p>
          <a:p>
            <a:r>
              <a:rPr lang="en-US" dirty="0"/>
              <a:t>Extensions</a:t>
            </a:r>
          </a:p>
          <a:p>
            <a:r>
              <a:rPr lang="en-US" dirty="0"/>
              <a:t>D2L: Mohammed Jihad (1608) </a:t>
            </a:r>
          </a:p>
          <a:p>
            <a:r>
              <a:rPr lang="en-US" dirty="0"/>
              <a:t>Mohammed Al-</a:t>
            </a:r>
            <a:r>
              <a:rPr lang="en-US" dirty="0" err="1"/>
              <a:t>lefan</a:t>
            </a:r>
            <a:r>
              <a:rPr lang="en-US" dirty="0"/>
              <a:t> (1604)</a:t>
            </a:r>
          </a:p>
          <a:p>
            <a:r>
              <a:rPr lang="en-US" dirty="0" err="1"/>
              <a:t>Idrees</a:t>
            </a:r>
            <a:r>
              <a:rPr lang="en-US" dirty="0"/>
              <a:t> </a:t>
            </a:r>
            <a:r>
              <a:rPr lang="en-US" dirty="0" err="1"/>
              <a:t>Adrees</a:t>
            </a:r>
            <a:r>
              <a:rPr lang="en-US" dirty="0"/>
              <a:t> (1996)</a:t>
            </a:r>
          </a:p>
          <a:p>
            <a:r>
              <a:rPr lang="en-US" dirty="0"/>
              <a:t>Fahd Al-</a:t>
            </a:r>
            <a:r>
              <a:rPr lang="en-US" dirty="0" err="1"/>
              <a:t>Alkaizim</a:t>
            </a:r>
            <a:r>
              <a:rPr lang="en-US" dirty="0"/>
              <a:t> (1466)</a:t>
            </a:r>
          </a:p>
          <a:p>
            <a:r>
              <a:rPr lang="en-GB" dirty="0"/>
              <a:t> </a:t>
            </a:r>
            <a:endParaRPr lang="en-US" dirty="0"/>
          </a:p>
          <a:p>
            <a:r>
              <a:rPr lang="en-GB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460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2015-04-06T07:21:59Z</dcterms:created>
  <dcterms:modified xsi:type="dcterms:W3CDTF">2015-04-06T07:22:25Z</dcterms:modified>
</cp:coreProperties>
</file>