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6249-2946-408D-90B6-E9B9D55E297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D07A-9726-485C-A4ED-F092A626A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7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6249-2946-408D-90B6-E9B9D55E297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D07A-9726-485C-A4ED-F092A626A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22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6249-2946-408D-90B6-E9B9D55E297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D07A-9726-485C-A4ED-F092A626A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3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6249-2946-408D-90B6-E9B9D55E297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D07A-9726-485C-A4ED-F092A626A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54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6249-2946-408D-90B6-E9B9D55E297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D07A-9726-485C-A4ED-F092A626A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8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6249-2946-408D-90B6-E9B9D55E297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D07A-9726-485C-A4ED-F092A626A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0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6249-2946-408D-90B6-E9B9D55E297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D07A-9726-485C-A4ED-F092A626A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1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6249-2946-408D-90B6-E9B9D55E297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D07A-9726-485C-A4ED-F092A626A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9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6249-2946-408D-90B6-E9B9D55E297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D07A-9726-485C-A4ED-F092A626A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0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6249-2946-408D-90B6-E9B9D55E297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D07A-9726-485C-A4ED-F092A626A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2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6249-2946-408D-90B6-E9B9D55E297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D07A-9726-485C-A4ED-F092A626A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8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16249-2946-408D-90B6-E9B9D55E297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7D07A-9726-485C-A4ED-F092A626A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7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.mu.edu.ss/aalshae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31643" y="1600199"/>
          <a:ext cx="5680715" cy="452596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891584"/>
                <a:gridCol w="1596377"/>
                <a:gridCol w="1596377"/>
                <a:gridCol w="1596377"/>
              </a:tblGrid>
              <a:tr h="19800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EXTENSION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E-MAIL ADRESS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JOB TITLE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NAME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</a:tr>
              <a:tr h="79011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1700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http://faculty.mu.edu.sa/omsaidi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Vice Dean  of Technical Affairs</a:t>
                      </a:r>
                      <a:endParaRPr lang="en-US" sz="1000">
                        <a:effectLst/>
                      </a:endParaRPr>
                    </a:p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And Assistant Professor of Education Technology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D.OMAR SALIM ALSAIDI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</a:tr>
              <a:tr h="39505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1466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http://faculty.mu.edu.sa/falekizm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Computer Programmer</a:t>
                      </a:r>
                      <a:endParaRPr lang="en-US" sz="1000">
                        <a:effectLst/>
                      </a:endParaRPr>
                    </a:p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FAHED ABED ALAZIZ ALEKIZM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</a:tr>
              <a:tr h="5925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1604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http://faculty.mu.edu.sa/maallefan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Hardware and Software  Operator</a:t>
                      </a:r>
                      <a:endParaRPr lang="en-US" sz="1000">
                        <a:effectLst/>
                      </a:endParaRPr>
                    </a:p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MOHAMMED ABED ALRAHMAN ALLEFAN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</a:tr>
              <a:tr h="39505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1996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http://faculty.mu.edu.sa/ealdrees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Laboratory Technician</a:t>
                      </a:r>
                      <a:endParaRPr lang="en-US" sz="1000">
                        <a:effectLst/>
                      </a:endParaRPr>
                    </a:p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EDREES ABED ALAZIZ ALDREES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</a:tr>
              <a:tr h="39505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1608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LMS Director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ENG.MOHAMMAD JIHAD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</a:tr>
              <a:tr h="39505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1677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http://faculty.mu.edu.sa/yhadlag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Laboratory Technician</a:t>
                      </a:r>
                      <a:endParaRPr lang="en-US" sz="1000">
                        <a:effectLst/>
                      </a:endParaRPr>
                    </a:p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YAZEED OMAR HADLAG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</a:tr>
              <a:tr h="39505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1678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2"/>
                        </a:rPr>
                        <a:t>http://faculty.mu.edu.ss/aalshaei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Laboratory Technician</a:t>
                      </a:r>
                      <a:endParaRPr lang="en-US" sz="1000">
                        <a:effectLst/>
                      </a:endParaRPr>
                    </a:p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AHMAD JAR ALLAH ALSHAEI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</a:tr>
              <a:tr h="57493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1676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http://faculty.mu.edu.sa/rmutairi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Communications  Technician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RAYAN MOHAMMAD ALMUTAIRI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</a:tr>
              <a:tr h="39505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1671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http://faculty.mu.edu.sa/kalmnaa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Administrative Assistant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KHALED HAMAD ALMNAA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411" marR="64411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13509" y="900545"/>
            <a:ext cx="77724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5719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</Words>
  <Application>Microsoft Office PowerPoint</Application>
  <PresentationFormat>عرض على الشاشة (3:4)‏</PresentationFormat>
  <Paragraphs>46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2015-04-06T07:08:12Z</dcterms:created>
  <dcterms:modified xsi:type="dcterms:W3CDTF">2015-04-06T07:09:29Z</dcterms:modified>
</cp:coreProperties>
</file>