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1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4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7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0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1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6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2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6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9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A9A6-F5AD-4C78-89AA-1DDF097174E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CFA2-2975-4CE5-89B3-A860D6272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9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696200" cy="5486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90600"/>
            <a:ext cx="5715000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245474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2015-04-06T07:02:06Z</dcterms:created>
  <dcterms:modified xsi:type="dcterms:W3CDTF">2015-04-06T07:05:34Z</dcterms:modified>
</cp:coreProperties>
</file>