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A9A6-F5AD-4C78-89AA-1DDF097174E7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FCFA2-2975-4CE5-89B3-A860D6272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05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A9A6-F5AD-4C78-89AA-1DDF097174E7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FCFA2-2975-4CE5-89B3-A860D6272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176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A9A6-F5AD-4C78-89AA-1DDF097174E7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FCFA2-2975-4CE5-89B3-A860D6272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613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A9A6-F5AD-4C78-89AA-1DDF097174E7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FCFA2-2975-4CE5-89B3-A860D6272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043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A9A6-F5AD-4C78-89AA-1DDF097174E7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FCFA2-2975-4CE5-89B3-A860D6272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073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A9A6-F5AD-4C78-89AA-1DDF097174E7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FCFA2-2975-4CE5-89B3-A860D6272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006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A9A6-F5AD-4C78-89AA-1DDF097174E7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FCFA2-2975-4CE5-89B3-A860D6272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210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A9A6-F5AD-4C78-89AA-1DDF097174E7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FCFA2-2975-4CE5-89B3-A860D6272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761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A9A6-F5AD-4C78-89AA-1DDF097174E7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FCFA2-2975-4CE5-89B3-A860D6272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127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A9A6-F5AD-4C78-89AA-1DDF097174E7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FCFA2-2975-4CE5-89B3-A860D6272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364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A9A6-F5AD-4C78-89AA-1DDF097174E7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FCFA2-2975-4CE5-89B3-A860D6272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394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4A9A6-F5AD-4C78-89AA-1DDF097174E7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FCFA2-2975-4CE5-89B3-A860D6272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593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85800" y="609600"/>
            <a:ext cx="7696200" cy="54864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990600"/>
            <a:ext cx="5715000" cy="4876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2454743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hanan</dc:creator>
  <cp:lastModifiedBy>hanan</cp:lastModifiedBy>
  <cp:revision>1</cp:revision>
  <dcterms:created xsi:type="dcterms:W3CDTF">2015-04-06T07:02:06Z</dcterms:created>
  <dcterms:modified xsi:type="dcterms:W3CDTF">2015-04-06T07:05:34Z</dcterms:modified>
</cp:coreProperties>
</file>