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0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1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5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6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6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5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9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9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5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4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CF1C-FEED-4F85-A768-29C545F5B650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F8FBC-FBD9-42BF-845D-880CEC9B0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2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05800" cy="5791200"/>
          </a:xfrm>
        </p:spPr>
        <p:txBody>
          <a:bodyPr>
            <a:normAutofit fontScale="47500" lnSpcReduction="20000"/>
          </a:bodyPr>
          <a:lstStyle/>
          <a:p>
            <a:pPr rtl="1"/>
            <a:r>
              <a:rPr lang="ar-SA" b="1" u="sng" dirty="0"/>
              <a:t>المؤهلات الدراسية : </a:t>
            </a:r>
            <a:endParaRPr lang="en-US" dirty="0"/>
          </a:p>
          <a:p>
            <a:pPr lvl="0" rtl="1"/>
            <a:r>
              <a:rPr lang="ar-SA" b="1" dirty="0"/>
              <a:t>دكتوراه  تكنولوجيا التعليم   1430/1431هـ    بتقدير ممتاز مع مرتبة الشرف الأولى والتوصية بطبع الرسالة ونشرها على نفقة الجامعة تحت عنوان ( تقويم جودة المقررات الإلكترونية عبر الإنترنت في ضوء معايير التصميم التعليمي "جامعة الملك عبدالعزيز نموذجا" )</a:t>
            </a:r>
            <a:endParaRPr lang="en-US" dirty="0"/>
          </a:p>
          <a:p>
            <a:pPr lvl="0" rtl="1"/>
            <a:r>
              <a:rPr lang="ar-SA" b="1" dirty="0"/>
              <a:t>ماجستير في الإشراف التربوي   1426هـ   بتقدير ممتاز مع مرتبة الشرف الثانية </a:t>
            </a:r>
            <a:endParaRPr lang="en-US" dirty="0"/>
          </a:p>
          <a:p>
            <a:pPr lvl="0" rtl="1"/>
            <a:r>
              <a:rPr lang="ar-SA" b="1" dirty="0"/>
              <a:t>بكالوريوس لغة عربية مع الإعداد التربوي  بتقدير جيد جدا– جامعة أم القرى – 1411هـ </a:t>
            </a:r>
            <a:endParaRPr lang="en-US" dirty="0"/>
          </a:p>
          <a:p>
            <a:pPr lvl="0" rtl="1"/>
            <a:r>
              <a:rPr lang="ar-SA" b="1" dirty="0"/>
              <a:t>دبلوم الإشراف التربوي بتقدير ممتاز– جامعة الملك سعود – 1420هـ  </a:t>
            </a:r>
            <a:endParaRPr lang="en-US" dirty="0"/>
          </a:p>
          <a:p>
            <a:pPr rtl="1"/>
            <a:r>
              <a:rPr lang="ar-SA" b="1" u="sng" dirty="0"/>
              <a:t>الخبرات الوظيفية : </a:t>
            </a:r>
            <a:endParaRPr lang="en-US" dirty="0"/>
          </a:p>
          <a:p>
            <a:pPr lvl="0" rtl="1"/>
            <a:r>
              <a:rPr lang="ar-SA" b="1" dirty="0"/>
              <a:t>أستاذ تكنولوجيا التعليم المساعد . بكلية التربية  -جامعة المجمعة . </a:t>
            </a:r>
            <a:endParaRPr lang="en-US" dirty="0"/>
          </a:p>
          <a:p>
            <a:pPr lvl="0" rtl="1"/>
            <a:r>
              <a:rPr lang="ar-SA" b="1" dirty="0"/>
              <a:t>وكيل عمادة التعليم الالكتروني والتعليم عن بعد -جامعة المجمعة</a:t>
            </a:r>
            <a:endParaRPr lang="en-US" dirty="0"/>
          </a:p>
          <a:p>
            <a:pPr lvl="0" rtl="1"/>
            <a:r>
              <a:rPr lang="ar-SA" b="1" dirty="0"/>
              <a:t>وكيل الشؤون التعليمية بكلية العلوم والدراسات الانسانية بحوطة سدير. جامعة المجمعة حتى 27/3/1435هـ .</a:t>
            </a:r>
            <a:endParaRPr lang="en-US" dirty="0"/>
          </a:p>
          <a:p>
            <a:pPr lvl="0" rtl="1"/>
            <a:r>
              <a:rPr lang="ar-SA" b="1" dirty="0"/>
              <a:t>مستشار عمادة التعليم الالكتروني والتعليم عن بعد بجامعة المجمعة .</a:t>
            </a:r>
            <a:endParaRPr lang="en-US" dirty="0"/>
          </a:p>
          <a:p>
            <a:pPr lvl="0" rtl="1"/>
            <a:r>
              <a:rPr lang="ar-SA" b="1" dirty="0"/>
              <a:t>مدرب معتمد لدى عمادة التعليم الالكتروني والتعليم عن بعد بجامعة المجمعة</a:t>
            </a:r>
            <a:endParaRPr lang="en-US" dirty="0"/>
          </a:p>
          <a:p>
            <a:pPr lvl="0" rtl="1"/>
            <a:r>
              <a:rPr lang="ar-SA" b="1" dirty="0"/>
              <a:t>مدير مشروع إنشاء أنظمة التعليم الإلكتروني (</a:t>
            </a:r>
            <a:r>
              <a:rPr lang="en-GB" b="1" dirty="0"/>
              <a:t>d2l</a:t>
            </a:r>
            <a:r>
              <a:rPr lang="ar-SA" b="1" dirty="0"/>
              <a:t>) بجامعة المجمعة . </a:t>
            </a:r>
            <a:endParaRPr lang="en-US" dirty="0"/>
          </a:p>
          <a:p>
            <a:pPr lvl="0" rtl="1"/>
            <a:r>
              <a:rPr lang="ar-SA" b="1" dirty="0"/>
              <a:t>مدير مشروع تطوير نظام الاختبارات الالكترونية </a:t>
            </a:r>
            <a:r>
              <a:rPr lang="en-GB" b="1" dirty="0"/>
              <a:t>   Exam Developer  </a:t>
            </a:r>
            <a:r>
              <a:rPr lang="ar-SA" b="1" dirty="0"/>
              <a:t>بجامعة المجمعة .</a:t>
            </a:r>
            <a:endParaRPr lang="en-US" dirty="0"/>
          </a:p>
          <a:p>
            <a:pPr lvl="0" rtl="1"/>
            <a:r>
              <a:rPr lang="ar-SA" b="1" dirty="0"/>
              <a:t>المشرف على وحدة التعليم الالكتروني بكلية التربية جامعة المجمعة حتى 25/10/1434هـ . </a:t>
            </a:r>
            <a:endParaRPr lang="en-US" dirty="0"/>
          </a:p>
          <a:p>
            <a:pPr lvl="0" rtl="1"/>
            <a:r>
              <a:rPr lang="ar-SA" b="1" dirty="0"/>
              <a:t>المدير التنفيذي لمشروع تطوير مناهج اللغة العربية بالتعليم العام من عام 1429هـ  وحتى عام 1431هـ . </a:t>
            </a:r>
            <a:endParaRPr lang="en-US" dirty="0"/>
          </a:p>
          <a:p>
            <a:pPr lvl="0" rtl="1"/>
            <a:r>
              <a:rPr lang="ar-SA" b="1" dirty="0"/>
              <a:t>رئيس فريق تأليف مناهج اللغة العربية بالتعليم العام في المشروع الشامل لتطوير المناهج بوزارة التربية والتعليم خمس سنوات من عام 1424هـ حتى عام 1428هـ</a:t>
            </a:r>
            <a:endParaRPr lang="en-US" dirty="0"/>
          </a:p>
          <a:p>
            <a:pPr lvl="0" rtl="1"/>
            <a:r>
              <a:rPr lang="ar-SA" b="1" dirty="0"/>
              <a:t>رئيس فريق إعداد وثيقة تأليف مناهج اللغة العربية للتعليم العام عام 1425هـ </a:t>
            </a:r>
            <a:endParaRPr lang="en-US" dirty="0"/>
          </a:p>
          <a:p>
            <a:pPr lvl="0" rtl="1"/>
            <a:r>
              <a:rPr lang="ar-SA" b="1" dirty="0"/>
              <a:t>المشرف على تصميم مقررات اللغة العربية في المشروع الشامل لتطوير المناهج وإخراجها وطباعتها من عام 1427 وحتى 1430هـ </a:t>
            </a:r>
            <a:endParaRPr lang="en-US" dirty="0"/>
          </a:p>
          <a:p>
            <a:pPr lvl="0" rtl="1"/>
            <a:r>
              <a:rPr lang="ar-SA" b="1" dirty="0"/>
              <a:t>عضو اللجنة العلمية لمادة اللغة العربية بوزارة التربية والتعليم عام 1426هـ</a:t>
            </a:r>
            <a:endParaRPr lang="en-US" dirty="0"/>
          </a:p>
          <a:p>
            <a:pPr lvl="0" rtl="1"/>
            <a:r>
              <a:rPr lang="ar-SA" b="1" dirty="0"/>
              <a:t>عضو لجنة تطوير مناهج اللغة العربية بمدارس دار الفكر الأهلية بجدة من عام 1419 وحتى عام 1421هـ</a:t>
            </a:r>
            <a:endParaRPr lang="en-US" dirty="0"/>
          </a:p>
          <a:p>
            <a:pPr lvl="0" rtl="1"/>
            <a:r>
              <a:rPr lang="ar-SA" b="1"/>
              <a:t>تحكيم الأدوات البحثية للعديد من الدراسات العلمية (ماجستير ودكتوراه) وبحوث النشر العلمي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127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عرض على الشاشة (3:4)‏</PresentationFormat>
  <Paragraphs>21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2015-04-06T06:46:44Z</dcterms:created>
  <dcterms:modified xsi:type="dcterms:W3CDTF">2015-04-06T06:51:30Z</dcterms:modified>
</cp:coreProperties>
</file>