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110" d="100"/>
          <a:sy n="110" d="100"/>
        </p:scale>
        <p:origin x="-174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24/06/36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24/06/36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24/06/36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24/06/36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24/06/36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24/06/36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24/06/36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1916832"/>
            <a:ext cx="7844408" cy="4320480"/>
          </a:xfrm>
        </p:spPr>
        <p:txBody>
          <a:bodyPr>
            <a:noAutofit/>
          </a:bodyPr>
          <a:lstStyle/>
          <a:p>
            <a:pPr algn="just"/>
            <a:r>
              <a:rPr lang="en-US" sz="1600" dirty="0"/>
              <a:t/>
            </a:r>
            <a:br>
              <a:rPr lang="en-US" sz="1600" dirty="0"/>
            </a:br>
            <a:r>
              <a:rPr lang="ar-SA" sz="1800" dirty="0"/>
              <a:t>يقع على عاتق التعليم الجامعي النهوض بالمجتمع لمواكبة المتغيرات الاقتصادية والاجتماعية بإعداد الكوادر والطاقات البشرية المؤهلة والقادرة على تحمل المسئولية مستقبلاً، وكذلك إعداد القيادات الفكرية والتربوية القادرة على الإبداع وتوجيه الطاقات المتاحة أفضل توجيه.  وحيث أن جامعة المجمعة أحد الجامعات الناشئة تحتضنها محافظات ومراكز تسابق الزمن في مواكبة المشاريع الاستراتيجية التي تنفذها الدولة بها.</a:t>
            </a:r>
            <a:r>
              <a:rPr lang="en-US" sz="1800" dirty="0"/>
              <a:t/>
            </a:r>
            <a:br>
              <a:rPr lang="en-US" sz="1800" dirty="0"/>
            </a:br>
            <a:r>
              <a:rPr lang="ar-SA" sz="1800" dirty="0"/>
              <a:t>في إطار الخطة الاستراتيجية لجامعة المجمعة يمثل توفير بيئة جامعية جاذبة للكوادر التعليمية والبحثية والفنية أحد أهم مقومات تلبية تطلعات مجتمع الجامعة وتحقيق أهداف إنشائها، وهذا ما يستلزم أن تجند الجامعة كافة إمكانياتها البشرية والمادية لتوفير أجهزة وأدوات ومواد وأبنية مجهزة تجهيزاً يمكن من إقامة المختبرات والمعامل و القاعات التعليمية الحديثة والورش، ويدعم ذلك تأهيل الكوادر البشرية واستقطاب المتميز منها التي توظف الإمكانيات المادية لتأدية دور الجامعة بأبعاده الثلاثة ( التعليمي والبحثي والاجتماعي). </a:t>
            </a:r>
          </a:p>
        </p:txBody>
      </p:sp>
      <p:sp>
        <p:nvSpPr>
          <p:cNvPr id="3" name="عنوان فرعي 2"/>
          <p:cNvSpPr>
            <a:spLocks noGrp="1"/>
          </p:cNvSpPr>
          <p:nvPr>
            <p:ph type="subTitle" idx="1"/>
          </p:nvPr>
        </p:nvSpPr>
        <p:spPr>
          <a:xfrm>
            <a:off x="1619672" y="836712"/>
            <a:ext cx="6400800" cy="1008112"/>
          </a:xfrm>
        </p:spPr>
        <p:txBody>
          <a:bodyPr/>
          <a:lstStyle/>
          <a:p>
            <a:r>
              <a:rPr lang="ar-SA" b="1" dirty="0"/>
              <a:t>تطوير البيئة الجامعية:</a:t>
            </a:r>
            <a:endParaRPr lang="ar-SA" dirty="0"/>
          </a:p>
        </p:txBody>
      </p:sp>
    </p:spTree>
    <p:extLst>
      <p:ext uri="{BB962C8B-B14F-4D97-AF65-F5344CB8AC3E}">
        <p14:creationId xmlns:p14="http://schemas.microsoft.com/office/powerpoint/2010/main" val="2936495225"/>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Words>
  <Application>Microsoft Office PowerPoint</Application>
  <PresentationFormat>عرض على الشاشة (3:4)‏</PresentationFormat>
  <Paragraphs>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سمة Office</vt:lpstr>
      <vt:lpstr> يقع على عاتق التعليم الجامعي النهوض بالمجتمع لمواكبة المتغيرات الاقتصادية والاجتماعية بإعداد الكوادر والطاقات البشرية المؤهلة والقادرة على تحمل المسئولية مستقبلاً، وكذلك إعداد القيادات الفكرية والتربوية القادرة على الإبداع وتوجيه الطاقات المتاحة أفضل توجيه.  وحيث أن جامعة المجمعة أحد الجامعات الناشئة تحتضنها محافظات ومراكز تسابق الزمن في مواكبة المشاريع الاستراتيجية التي تنفذها الدولة بها. في إطار الخطة الاستراتيجية لجامعة المجمعة يمثل توفير بيئة جامعية جاذبة للكوادر التعليمية والبحثية والفنية أحد أهم مقومات تلبية تطلعات مجتمع الجامعة وتحقيق أهداف إنشائها، وهذا ما يستلزم أن تجند الجامعة كافة إمكانياتها البشرية والمادية لتوفير أجهزة وأدوات ومواد وأبنية مجهزة تجهيزاً يمكن من إقامة المختبرات والمعامل و القاعات التعليمية الحديثة والورش، ويدعم ذلك تأهيل الكوادر البشرية واستقطاب المتميز منها التي توظف الإمكانيات المادية لتأدية دور الجامعة بأبعاده الثلاثة ( التعليمي والبحثي والاجتماعي).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يقع على عاتق التعليم الجامعي النهوض بالمجتمع لمواكبة المتغيرات الاقتصادية والاجتماعية بإعداد الكوادر والطاقات البشرية المؤهلة والقادرة على تحمل المسئولية مستقبلاً، وكذلك إعداد القيادات الفكرية والتربوية القادرة على الإبداع وتوجيه الطاقات المتاحة أفضل توجيه.  وحيث أن جامعة المجمعة أحد الجامعات الناشئة تحتضنها محافظات ومراكز تسابق الزمن في مواكبة المشاريع الاستراتيجية التي تنفذها الدولة بها. في إطار الخطة الاستراتيجية لجامعة المجمعة يمثل توفير بيئة جامعية جاذبة للكوادر التعليمية والبحثية والفنية أحد أهم مقومات تلبية تطلعات مجتمع الجامعة وتحقيق أهداف إنشائها، وهذا ما يستلزم أن تجند الجامعة كافة إمكانياتها البشرية والمادية لتوفير أجهزة وأدوات ومواد وأبنية مجهزة تجهيزاً يمكن من إقامة المختبرات والمعامل و القاعات التعليمية الحديثة والورش، ويدعم ذلك تأهيل الكوادر البشرية واستقطاب المتميز منها التي توظف الإمكانيات المادية لتأدية دور الجامعة بأبعاده الثلاثة ( التعليمي والبحثي والاجتماعي). </dc:title>
  <dc:creator>Mishari Alshalawi</dc:creator>
  <cp:lastModifiedBy>Mishari Alshalawi</cp:lastModifiedBy>
  <cp:revision>1</cp:revision>
  <dcterms:created xsi:type="dcterms:W3CDTF">2015-04-13T09:28:34Z</dcterms:created>
  <dcterms:modified xsi:type="dcterms:W3CDTF">2015-04-13T09:30:14Z</dcterms:modified>
</cp:coreProperties>
</file>