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F1DA3-A35B-4DD2-8599-55B221E5F764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4166-BB0E-4E1E-97D5-DC9101DFB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871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F1DA3-A35B-4DD2-8599-55B221E5F764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4166-BB0E-4E1E-97D5-DC9101DFB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2993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F1DA3-A35B-4DD2-8599-55B221E5F764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4166-BB0E-4E1E-97D5-DC9101DFB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089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F1DA3-A35B-4DD2-8599-55B221E5F764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4166-BB0E-4E1E-97D5-DC9101DFB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847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F1DA3-A35B-4DD2-8599-55B221E5F764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4166-BB0E-4E1E-97D5-DC9101DFB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654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F1DA3-A35B-4DD2-8599-55B221E5F764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4166-BB0E-4E1E-97D5-DC9101DFB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828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F1DA3-A35B-4DD2-8599-55B221E5F764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4166-BB0E-4E1E-97D5-DC9101DFB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579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F1DA3-A35B-4DD2-8599-55B221E5F764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4166-BB0E-4E1E-97D5-DC9101DFB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16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F1DA3-A35B-4DD2-8599-55B221E5F764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4166-BB0E-4E1E-97D5-DC9101DFB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366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F1DA3-A35B-4DD2-8599-55B221E5F764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4166-BB0E-4E1E-97D5-DC9101DFB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911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F1DA3-A35B-4DD2-8599-55B221E5F764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F4166-BB0E-4E1E-97D5-DC9101DFB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798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F1DA3-A35B-4DD2-8599-55B221E5F764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F4166-BB0E-4E1E-97D5-DC9101DFBB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31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533400" y="381000"/>
            <a:ext cx="7848600" cy="58674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213" y="126450"/>
            <a:ext cx="4395787" cy="62097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5008980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hanan</dc:creator>
  <cp:lastModifiedBy>hanan</cp:lastModifiedBy>
  <cp:revision>1</cp:revision>
  <dcterms:created xsi:type="dcterms:W3CDTF">2015-04-09T06:43:07Z</dcterms:created>
  <dcterms:modified xsi:type="dcterms:W3CDTF">2015-04-09T06:44:07Z</dcterms:modified>
</cp:coreProperties>
</file>