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7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8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4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5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2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7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6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9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F1DA3-A35B-4DD2-8599-55B221E5F76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4166-BB0E-4E1E-97D5-DC9101DF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848600" cy="5867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26450"/>
            <a:ext cx="4395787" cy="620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00898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2015-04-09T06:43:07Z</dcterms:created>
  <dcterms:modified xsi:type="dcterms:W3CDTF">2015-04-09T06:44:07Z</dcterms:modified>
</cp:coreProperties>
</file>