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E76F40E-A7C5-4E8C-A7E4-6150EF590A0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391710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E76F40E-A7C5-4E8C-A7E4-6150EF590A0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634233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E76F40E-A7C5-4E8C-A7E4-6150EF590A0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191038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E76F40E-A7C5-4E8C-A7E4-6150EF590A0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409952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E76F40E-A7C5-4E8C-A7E4-6150EF590A08}"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1186948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E76F40E-A7C5-4E8C-A7E4-6150EF590A08}"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316526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E76F40E-A7C5-4E8C-A7E4-6150EF590A08}" type="datetimeFigureOut">
              <a:rPr lang="ar-SA" smtClean="0"/>
              <a:t>20/06/36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2079007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E76F40E-A7C5-4E8C-A7E4-6150EF590A08}" type="datetimeFigureOut">
              <a:rPr lang="ar-SA" smtClean="0"/>
              <a:t>20/06/36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278512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E76F40E-A7C5-4E8C-A7E4-6150EF590A08}" type="datetimeFigureOut">
              <a:rPr lang="ar-SA" smtClean="0"/>
              <a:t>20/06/36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3705078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E76F40E-A7C5-4E8C-A7E4-6150EF590A08}"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2133993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E76F40E-A7C5-4E8C-A7E4-6150EF590A08}"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F6CE872-3635-4637-B8D5-802E6A6493F1}" type="slidenum">
              <a:rPr lang="ar-SA" smtClean="0"/>
              <a:t>‹#›</a:t>
            </a:fld>
            <a:endParaRPr lang="ar-SA"/>
          </a:p>
        </p:txBody>
      </p:sp>
    </p:spTree>
    <p:extLst>
      <p:ext uri="{BB962C8B-B14F-4D97-AF65-F5344CB8AC3E}">
        <p14:creationId xmlns:p14="http://schemas.microsoft.com/office/powerpoint/2010/main" val="221073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E76F40E-A7C5-4E8C-A7E4-6150EF590A08}" type="datetimeFigureOut">
              <a:rPr lang="ar-SA" smtClean="0"/>
              <a:t>20/06/36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6CE872-3635-4637-B8D5-802E6A6493F1}" type="slidenum">
              <a:rPr lang="ar-SA" smtClean="0"/>
              <a:t>‹#›</a:t>
            </a:fld>
            <a:endParaRPr lang="ar-SA"/>
          </a:p>
        </p:txBody>
      </p:sp>
    </p:spTree>
    <p:extLst>
      <p:ext uri="{BB962C8B-B14F-4D97-AF65-F5344CB8AC3E}">
        <p14:creationId xmlns:p14="http://schemas.microsoft.com/office/powerpoint/2010/main" val="3547858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249865"/>
            <a:ext cx="9305260" cy="5980814"/>
          </a:xfrm>
        </p:spPr>
        <p:txBody>
          <a:bodyPr/>
          <a:lstStyle/>
          <a:p>
            <a:endParaRPr lang="ar-SA" b="1" smtClean="0"/>
          </a:p>
          <a:p>
            <a:r>
              <a:rPr lang="ar-SA" b="1" smtClean="0"/>
              <a:t>الأستوديو </a:t>
            </a:r>
            <a:r>
              <a:rPr lang="en-US" b="1" dirty="0"/>
              <a:t>Studio</a:t>
            </a:r>
            <a:r>
              <a:rPr lang="ar-SA" b="1" dirty="0"/>
              <a:t> :</a:t>
            </a:r>
            <a:endParaRPr lang="en-US" dirty="0"/>
          </a:p>
          <a:p>
            <a:r>
              <a:rPr lang="ar-SA" b="1" dirty="0"/>
              <a:t>هو المكان المخصص لإنتاج البرامج التليفزيونية المختلفة وبثها إلى جمهور المشاهدين, ويتم تصميمه بمواصفات معينة, بحيث يكون محكم العزل الصوتي, ويشتمل على كل الإمكانيات المادية والبشرية اللازمة لإنتاج البرامج التلفزيونية، ويتكون من:-</a:t>
            </a:r>
            <a:endParaRPr lang="en-US" dirty="0"/>
          </a:p>
          <a:p>
            <a:r>
              <a:rPr lang="ar-SA" b="1" dirty="0" err="1"/>
              <a:t>البلاتوه</a:t>
            </a:r>
            <a:r>
              <a:rPr lang="ar-SA" b="1" dirty="0"/>
              <a:t> </a:t>
            </a:r>
            <a:r>
              <a:rPr lang="en-US" b="1" dirty="0"/>
              <a:t>Studio Floor</a:t>
            </a:r>
            <a:r>
              <a:rPr lang="ar-SA" b="1" dirty="0"/>
              <a:t> :</a:t>
            </a:r>
            <a:endParaRPr lang="en-US" dirty="0"/>
          </a:p>
          <a:p>
            <a:r>
              <a:rPr lang="ar-SA" b="1" dirty="0"/>
              <a:t>وهو قاعة كبيرة المساحة ويتم فيها تصوير الموقف التعليمي, أو استضافة المشاركين بالبرامج, يطلق عليها أيضاً "الأستوديو". يوجد بها من 3-5 كاميرات أو أكثر, وقطع الديكور والأثاث والإكسسوار اللازم, وكل ما يلزم التصوير, وتعد مكاناً معزولاً صوتيا عن كل </a:t>
            </a:r>
            <a:r>
              <a:rPr lang="ar-SA" b="1" dirty="0" err="1"/>
              <a:t>شئ</a:t>
            </a:r>
            <a:r>
              <a:rPr lang="ar-SA" b="1" dirty="0"/>
              <a:t> خارجه.</a:t>
            </a:r>
            <a:endParaRPr lang="en-US" dirty="0"/>
          </a:p>
          <a:p>
            <a:r>
              <a:rPr lang="en-US" dirty="0"/>
              <a:t> </a:t>
            </a:r>
          </a:p>
          <a:p>
            <a:pPr algn="r"/>
            <a:endParaRPr lang="ar-SA" dirty="0"/>
          </a:p>
        </p:txBody>
      </p:sp>
    </p:spTree>
    <p:extLst>
      <p:ext uri="{BB962C8B-B14F-4D97-AF65-F5344CB8AC3E}">
        <p14:creationId xmlns:p14="http://schemas.microsoft.com/office/powerpoint/2010/main" val="333767827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2015-04-09T07:33:10Z</dcterms:created>
  <dcterms:modified xsi:type="dcterms:W3CDTF">2015-04-09T07:33:42Z</dcterms:modified>
</cp:coreProperties>
</file>