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2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1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7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4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99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1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1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1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D7CA-A21A-40D3-935C-36B626834E9A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DEAD2-1EA4-49F6-AED3-42EE49CCA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7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71857"/>
              </p:ext>
            </p:extLst>
          </p:nvPr>
        </p:nvGraphicFramePr>
        <p:xfrm>
          <a:off x="2209801" y="838200"/>
          <a:ext cx="5181599" cy="548639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95722"/>
                <a:gridCol w="224811"/>
                <a:gridCol w="1521559"/>
                <a:gridCol w="1120533"/>
                <a:gridCol w="1132781"/>
                <a:gridCol w="116059"/>
                <a:gridCol w="170134"/>
              </a:tblGrid>
              <a:tr h="475375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1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 المبادرة / المشروع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400">
                          <a:effectLst/>
                        </a:rPr>
                        <a:t>تدريب الموظفين و الموظفات الإداريين على عدد من المهارات الوظيفية التي يطلبها العمل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39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2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وصف المبادرة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تدريب الموظفين بالعمادة على برامج التعلم الالكتروني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027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3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البعد الإستراتيجي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600">
                          <a:effectLst/>
                        </a:rPr>
                        <a:t>التعلم والنمو</a:t>
                      </a:r>
                      <a:r>
                        <a:rPr lang="ar-SA" sz="400">
                          <a:effectLst/>
                        </a:rPr>
                        <a:t> 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5225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4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الهدف الاستراتيجي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تنمية القدرة البشرية و الفكرية للجامعة (كما و نوعا) لتحقيق درجات عالية من الجودة و التميز المستقبلي في مجالات التعليم، و البحث العلمي، و خدمة المجتمع.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9955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5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الهدف التفصيلي 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الارتقاء بأداء الموظفين وزيادة مؤهلاتهم وتطوير مهاراتهم .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259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6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الجهة المنفذة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عمادة التعليم الالكتروني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904">
                <a:tc rowSpan="2"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7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مؤشرات الأداء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الوضع الراهن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الوضع المستهدف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50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100%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100%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039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8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الأهداف التفصيلية للمشروع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اعداد كادر بشري مؤهل للتعامل مع البرامج الالكترونية و الدعم الفني.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201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9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خطوات تنفيذ المبادرة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تدريب جميع الموظفين بالعمادة على برامج التعلم الإلكتروني و مهاراته.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100">
                <a:tc gridSpan="7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4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10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الموارد المالية والبشرية الداعمة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عمادة التعليم الالكتروني</a:t>
                      </a:r>
                      <a:endParaRPr lang="en-US" sz="4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0114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11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rowSpan="3"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الخطة الزمنية 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rowSpan="3"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 نسبة الانجاز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السنة الأولى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السنة الثانية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السنة الثالثة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</a:tr>
              <a:tr h="325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 </a:t>
                      </a:r>
                      <a:endParaRPr lang="en-US" sz="4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30%</a:t>
                      </a:r>
                      <a:endParaRPr lang="en-US" sz="4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>
                          <a:effectLst/>
                        </a:rPr>
                        <a:t> 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70%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100%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</a:tr>
              <a:tr h="49094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12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طريقة الأداء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>
                          <a:effectLst/>
                        </a:rPr>
                        <a:t>السنة الأولى</a:t>
                      </a:r>
                      <a:endParaRPr lang="en-US" sz="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gridSpan="3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 </a:t>
                      </a:r>
                      <a:endParaRPr lang="en-US" sz="4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 </a:t>
                      </a:r>
                      <a:endParaRPr lang="en-US" sz="4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تجهيز الدورات التدريبة </a:t>
                      </a:r>
                      <a:endParaRPr lang="en-US" sz="4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 </a:t>
                      </a:r>
                      <a:endParaRPr lang="en-US" sz="4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400" dirty="0">
                          <a:effectLst/>
                        </a:rPr>
                        <a:t> </a:t>
                      </a:r>
                      <a:endParaRPr lang="en-US" sz="400" dirty="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dirty="0">
                          <a:effectLst/>
                        </a:rPr>
                        <a:t> </a:t>
                      </a:r>
                      <a:endParaRPr lang="en-US" sz="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2159" marR="22159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286000" y="134035"/>
            <a:ext cx="3733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SA" altLang="en-US" sz="1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(( بطاقة مبادرة / مشروع</a:t>
            </a:r>
            <a:r>
              <a:rPr kumimoji="0" lang="ar-SA" altLang="en-US" sz="1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))</a:t>
            </a: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2595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96</Words>
  <Application>Microsoft Office PowerPoint</Application>
  <PresentationFormat>عرض على الشاشة (3:4)‏</PresentationFormat>
  <Paragraphs>69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2015-04-09T07:41:14Z</dcterms:created>
  <dcterms:modified xsi:type="dcterms:W3CDTF">2015-04-09T07:42:53Z</dcterms:modified>
</cp:coreProperties>
</file>