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AB68-5A50-483F-9882-D079D527354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0FBD6-BE01-4F7A-841E-2CD4A0836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16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AB68-5A50-483F-9882-D079D527354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0FBD6-BE01-4F7A-841E-2CD4A0836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79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AB68-5A50-483F-9882-D079D527354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0FBD6-BE01-4F7A-841E-2CD4A0836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771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AB68-5A50-483F-9882-D079D527354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0FBD6-BE01-4F7A-841E-2CD4A0836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674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AB68-5A50-483F-9882-D079D527354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0FBD6-BE01-4F7A-841E-2CD4A0836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782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AB68-5A50-483F-9882-D079D527354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0FBD6-BE01-4F7A-841E-2CD4A0836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9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AB68-5A50-483F-9882-D079D527354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0FBD6-BE01-4F7A-841E-2CD4A0836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0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AB68-5A50-483F-9882-D079D527354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0FBD6-BE01-4F7A-841E-2CD4A0836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34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AB68-5A50-483F-9882-D079D527354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0FBD6-BE01-4F7A-841E-2CD4A0836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97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AB68-5A50-483F-9882-D079D527354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0FBD6-BE01-4F7A-841E-2CD4A0836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04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2AB68-5A50-483F-9882-D079D527354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0FBD6-BE01-4F7A-841E-2CD4A0836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10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2AB68-5A50-483F-9882-D079D5273548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0FBD6-BE01-4F7A-841E-2CD4A0836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5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3400" y="457200"/>
            <a:ext cx="8229600" cy="5943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8210741" cy="5999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616796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2015-04-07T08:12:53Z</dcterms:created>
  <dcterms:modified xsi:type="dcterms:W3CDTF">2015-04-07T08:14:21Z</dcterms:modified>
</cp:coreProperties>
</file>