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7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B6C61-9BAD-496E-91F9-EB8422EF843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53D3-5FC1-4FBE-8DA3-A71E7FF4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iansinmenofia.blogspot.com/2008/01/blog-post_28.html%20%20%0d28/01/2008" TargetMode="External"/><Relationship Id="rId2" Type="http://schemas.openxmlformats.org/officeDocument/2006/relationships/hyperlink" Target="http://www.elaegypt.com/DownLoads/2009/osamaattia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2930" y="446143"/>
            <a:ext cx="801444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Ibrahim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Alomran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Bibliophobia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Alma'alumatiyyah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Journal, (Safar 1424) p 4-7.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Ibrahim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Alomran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 Information Resources in the Private Sector: A study in Riyadh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King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Faculty of Arts and Humanities, p 63-106 (1430-2009)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Ibrahim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Alomran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Websites of Deanships of Libraries Affairs in Saudi Universities and Their role in reinforcing the Digital Content on the Internet: An Analytical Comparative Study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under publication, 1432.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Objects: Structure, Organization, and Retrieval in Digital Repositories on the internet: Towards A proposal Conception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Under the supervision of: Prof. 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Hasna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Mahmoud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Mahjoub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Manoufiyyah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Faculty of Arts, Department of Library Sciences and Information, PhD thesis (approved) 2010.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Frequently Asked Questions as a Tool for Providing Information Services on the internet: Evaluation Study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Under the supervision of: Prof. 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Amneyyah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Mustafa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Sadeq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Lutfi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Ahmed, Faculty of Arts: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2008, (Master's thesis).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Websites of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on the Internet: Evaluation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Doctorate Preliminary Research, Department of Library Science and Information, Faculty of Arts,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30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March (2008).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8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05013"/>
            <a:ext cx="6096000" cy="66479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Role of the Libraries in Ethical Issues Confrontation in the Egyptian Community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thirteenth National Conference for Librarians in Egypt, 5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-7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July 2009, entitled "Library and Community in Egypt" under a slogan "Library Creates life" available on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http://www.elaegypt.com/DownLoads/2009/osamaattia.doc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Role of Public Libraries in Egypt in supporting civil Rights and Liberties: The Strike Right as a model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twelfth national conference for librarians in Egypt, 24</a:t>
            </a:r>
            <a:r>
              <a:rPr lang="en-US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-26</a:t>
            </a:r>
            <a:r>
              <a:rPr lang="en-US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June 2008, entitled "Library and Political Education and Intellectual Liberty in Egypt" under a slogan "Knowledge is the Definite Way to Democracy"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Crimes and Information Security in the Holy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Qura'an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Foundation study for Meditation in the Noble </a:t>
            </a: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Quraan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(20/04/2005)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partly published in the librarian's record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Available on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http://librariansinmenofia.blogspot.com/2008/01/blog-post_28.html 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28/01/2008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Usamah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Mohammad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Ateyyah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Khamees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Questions as an Electronic Service and its Role in Computer illiteracy Elimination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It is the winner of an excellent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6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4329" y="1219427"/>
            <a:ext cx="86061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Frequently Asked Questions as an Electronic Service and its Role in Computer illiteracy Elimination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 is the winner of an excellent position in the scientific sessions of the eleventh national conference for librarians in Egypt, 26</a:t>
            </a:r>
            <a:r>
              <a:rPr lang="en-US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-28</a:t>
            </a:r>
            <a:r>
              <a:rPr lang="en-US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June 2007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Almansourah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University.    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  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(Co-author).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role of Libraries Science Department in Faculty of Arts at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Almanoufiyah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in Community Service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within a research entitled: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"The History of Department of Libraries Science and information in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Almanoufiyyah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during fifteen years"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tenth national conference for librarians in Egypt: The Egyptian society for libraries and information, University of 6 October, 2006.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Programs of frequently asked questions on the internet: Evaluation study in Mohammad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Aman's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Fans. Mohammad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Mohammad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Alexandria: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Althaqafah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Alelmiyyah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Publishing House, 2009, p129-156.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Issues of libraries, documents, and information technology in political parties programs: An Analytic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Journal of Modern Directions in Libraries and Information, Cairo: The Academic Library (June 2012)</a:t>
            </a:r>
          </a:p>
        </p:txBody>
      </p:sp>
    </p:spTree>
    <p:extLst>
      <p:ext uri="{BB962C8B-B14F-4D97-AF65-F5344CB8AC3E}">
        <p14:creationId xmlns:p14="http://schemas.microsoft.com/office/powerpoint/2010/main" val="18973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Digital Content in the Digital Repository in Arab Countries on the Internet: A Survey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Journal of Modern Directions in Libraries and Information, Cairo: The Academic Library (June 2012).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Multiple Research Service on the Digital Library Website for Union of Egyptian Libraries and the Digital Library for Saudi universities: A Comparative Analytic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Journal of Researches in Library Science and information, Cairo: Cairo University, Faculty of Arts, Center of Systems and Information Services (Sep2011).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Creating a digital library for Intellectual Products for all university employees using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Greenstone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system: Experimental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(2012)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Ibrahim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Alomran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Usamah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Mohammad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Khamees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Benefitting Teaching Staff of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Almajma'ah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from the Internet in acquiring information: A field Study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(2012).        </a:t>
            </a:r>
          </a:p>
          <a:p>
            <a:pPr marL="457200" marR="0" algn="r" rtl="1"/>
            <a:r>
              <a:rPr lang="ar-SA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2015-04-08T14:18:17Z</dcterms:created>
  <dcterms:modified xsi:type="dcterms:W3CDTF">2015-04-08T14:20:30Z</dcterms:modified>
</cp:coreProperties>
</file>