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2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7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5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3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5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0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1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CD480-796E-4BC8-B673-734ECCCF445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80E9-52D0-486C-8EA6-0BD3A6257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8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953" y="391292"/>
            <a:ext cx="10609730" cy="688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Location and Space: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lies in the College of Science of Al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Zulfi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the ground floor on a space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70 square meters.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Departments: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Library Administration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Beneficiary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Electronic Index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Library's Possessions: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possess a range of various information sources estimated with a number of 280 titles and 845 copies and volumes in all physical sciences.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Systems: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 of the library and its indexes will be through its coding system which is considered to be among the modern systems used in the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Automatic Search in the library indexes.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Photography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Continuous Updating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Contact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32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2015-04-08T14:16:30Z</dcterms:created>
  <dcterms:modified xsi:type="dcterms:W3CDTF">2015-04-08T14:17:13Z</dcterms:modified>
</cp:coreProperties>
</file>