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-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02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86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92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171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80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88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2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141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595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1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B160A-0CE0-41E8-A9D8-3039E36E52DC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62E43-DB11-4426-B445-334EBDEF6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18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la@mu.edu.sa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6447" y="0"/>
            <a:ext cx="10421471" cy="7224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Location and Space: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lies in the College of Science and Humanitarian Studies of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Hotat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Sudeer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in the ground floor on a space </a:t>
            </a:r>
            <a:r>
              <a:rPr lang="en-US" b="1" dirty="0" err="1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approx</a:t>
            </a:r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143 square meters.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Departments: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Library Administration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Beneficiary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Electronic Index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Library's Possessions: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possess a range of various information sources objectively and linguistically  with a number of 3601 titles and about 4743 copies and volumes in all Knowledge, sciences, humanitarian researches and general knowledge.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Systems: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Management of the library and its indexes will be through its coding system which is considered to be among the modern systems used in the library management.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Library Services: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Internal reading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Automatic Search in the library indexes.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Reference Services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Photography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Continuous Updating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·         Internet Service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Contact Information: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E-mail: </a:t>
            </a:r>
            <a:r>
              <a:rPr lang="en-US" b="1" u="sng" dirty="0" smtClean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hlinkClick r:id="rId2"/>
              </a:rPr>
              <a:t>Dla@mu.edu.sa</a:t>
            </a:r>
            <a:endParaRPr lang="en-US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378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2015-04-08T14:14:15Z</dcterms:created>
  <dcterms:modified xsi:type="dcterms:W3CDTF">2015-04-08T14:14:54Z</dcterms:modified>
</cp:coreProperties>
</file>